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slides/slide94.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s/slide79.xml" ContentType="application/vnd.openxmlformats-officedocument.presentationml.slide+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95.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93.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s/slide80.xml" ContentType="application/vnd.openxmlformats-officedocument.presentationml.slide+xml"/>
  <Override PartName="/ppt/slides/slide82.xml" ContentType="application/vnd.openxmlformats-officedocument.presentationml.slide+xml"/>
  <Override PartName="/ppt/slides/slide91.xml" ContentType="application/vnd.openxmlformats-officedocument.presentationml.slide+xml"/>
  <Default Extension="jpeg" ContentType="image/jpeg"/>
  <Override PartName="/ppt/slideLayouts/slideLayout3.xml" ContentType="application/vnd.openxmlformats-officedocument.presentationml.slideLayout+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Default Extension="gif" ContentType="image/gif"/>
  <Override PartName="/ppt/slides/slide89.xml" ContentType="application/vnd.openxmlformats-officedocument.presentationml.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slides/slide87.xml" ContentType="application/vnd.openxmlformats-officedocument.presentationml.slide+xml"/>
  <Override PartName="/ppt/slides/slide96.xml" ContentType="application/vnd.openxmlformats-officedocument.presentationml.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0" r:id="rId1"/>
  </p:sldMasterIdLst>
  <p:notesMasterIdLst>
    <p:notesMasterId r:id="rId98"/>
  </p:notesMasterIdLst>
  <p:sldIdLst>
    <p:sldId id="256" r:id="rId2"/>
    <p:sldId id="410" r:id="rId3"/>
    <p:sldId id="560" r:id="rId4"/>
    <p:sldId id="577" r:id="rId5"/>
    <p:sldId id="587" r:id="rId6"/>
    <p:sldId id="612" r:id="rId7"/>
    <p:sldId id="613" r:id="rId8"/>
    <p:sldId id="628" r:id="rId9"/>
    <p:sldId id="578" r:id="rId10"/>
    <p:sldId id="576" r:id="rId11"/>
    <p:sldId id="561" r:id="rId12"/>
    <p:sldId id="562" r:id="rId13"/>
    <p:sldId id="563" r:id="rId14"/>
    <p:sldId id="564" r:id="rId15"/>
    <p:sldId id="565" r:id="rId16"/>
    <p:sldId id="579" r:id="rId17"/>
    <p:sldId id="580" r:id="rId18"/>
    <p:sldId id="581" r:id="rId19"/>
    <p:sldId id="582" r:id="rId20"/>
    <p:sldId id="583" r:id="rId21"/>
    <p:sldId id="584" r:id="rId22"/>
    <p:sldId id="585" r:id="rId23"/>
    <p:sldId id="588" r:id="rId24"/>
    <p:sldId id="589" r:id="rId25"/>
    <p:sldId id="586" r:id="rId26"/>
    <p:sldId id="568" r:id="rId27"/>
    <p:sldId id="569" r:id="rId28"/>
    <p:sldId id="570" r:id="rId29"/>
    <p:sldId id="571" r:id="rId30"/>
    <p:sldId id="610" r:id="rId31"/>
    <p:sldId id="611" r:id="rId32"/>
    <p:sldId id="572" r:id="rId33"/>
    <p:sldId id="590" r:id="rId34"/>
    <p:sldId id="573" r:id="rId35"/>
    <p:sldId id="574" r:id="rId36"/>
    <p:sldId id="575" r:id="rId37"/>
    <p:sldId id="592" r:id="rId38"/>
    <p:sldId id="591" r:id="rId39"/>
    <p:sldId id="600" r:id="rId40"/>
    <p:sldId id="615" r:id="rId41"/>
    <p:sldId id="616" r:id="rId42"/>
    <p:sldId id="602" r:id="rId43"/>
    <p:sldId id="603" r:id="rId44"/>
    <p:sldId id="604" r:id="rId45"/>
    <p:sldId id="605" r:id="rId46"/>
    <p:sldId id="606" r:id="rId47"/>
    <p:sldId id="607" r:id="rId48"/>
    <p:sldId id="608" r:id="rId49"/>
    <p:sldId id="619" r:id="rId50"/>
    <p:sldId id="620" r:id="rId51"/>
    <p:sldId id="622" r:id="rId52"/>
    <p:sldId id="623" r:id="rId53"/>
    <p:sldId id="621" r:id="rId54"/>
    <p:sldId id="618" r:id="rId55"/>
    <p:sldId id="643" r:id="rId56"/>
    <p:sldId id="630" r:id="rId57"/>
    <p:sldId id="631" r:id="rId58"/>
    <p:sldId id="632" r:id="rId59"/>
    <p:sldId id="629" r:id="rId60"/>
    <p:sldId id="624" r:id="rId61"/>
    <p:sldId id="637" r:id="rId62"/>
    <p:sldId id="636" r:id="rId63"/>
    <p:sldId id="609" r:id="rId64"/>
    <p:sldId id="625" r:id="rId65"/>
    <p:sldId id="633" r:id="rId66"/>
    <p:sldId id="634" r:id="rId67"/>
    <p:sldId id="635" r:id="rId68"/>
    <p:sldId id="566" r:id="rId69"/>
    <p:sldId id="626" r:id="rId70"/>
    <p:sldId id="638" r:id="rId71"/>
    <p:sldId id="627" r:id="rId72"/>
    <p:sldId id="478" r:id="rId73"/>
    <p:sldId id="593" r:id="rId74"/>
    <p:sldId id="594" r:id="rId75"/>
    <p:sldId id="595" r:id="rId76"/>
    <p:sldId id="596" r:id="rId77"/>
    <p:sldId id="597" r:id="rId78"/>
    <p:sldId id="598" r:id="rId79"/>
    <p:sldId id="599" r:id="rId80"/>
    <p:sldId id="482" r:id="rId81"/>
    <p:sldId id="518" r:id="rId82"/>
    <p:sldId id="382" r:id="rId83"/>
    <p:sldId id="639" r:id="rId84"/>
    <p:sldId id="383" r:id="rId85"/>
    <p:sldId id="640" r:id="rId86"/>
    <p:sldId id="641" r:id="rId87"/>
    <p:sldId id="384" r:id="rId88"/>
    <p:sldId id="559" r:id="rId89"/>
    <p:sldId id="385" r:id="rId90"/>
    <p:sldId id="520" r:id="rId91"/>
    <p:sldId id="642" r:id="rId92"/>
    <p:sldId id="530" r:id="rId93"/>
    <p:sldId id="526" r:id="rId94"/>
    <p:sldId id="537" r:id="rId95"/>
    <p:sldId id="544" r:id="rId96"/>
    <p:sldId id="538" r:id="rId9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501" autoAdjust="0"/>
    <p:restoredTop sz="94660"/>
  </p:normalViewPr>
  <p:slideViewPr>
    <p:cSldViewPr>
      <p:cViewPr>
        <p:scale>
          <a:sx n="112" d="100"/>
          <a:sy n="112" d="100"/>
        </p:scale>
        <p:origin x="-2414" y="-514"/>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97" Type="http://schemas.openxmlformats.org/officeDocument/2006/relationships/slide" Target="slides/slide96.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presProps" Target="presProps.xml"/><Relationship Id="rId10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226E5D9-899B-42F3-A83B-619E62CFCB42}" type="datetimeFigureOut">
              <a:rPr lang="en-CA" smtClean="0"/>
              <a:pPr/>
              <a:t>2017-10-04</a:t>
            </a:fld>
            <a:endParaRPr lang="en-CA"/>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D83F214-D457-4A46-9E4B-AE8DD9CDAC93}" type="slidenum">
              <a:rPr lang="en-CA" smtClean="0"/>
              <a:pPr/>
              <a:t>‹#›</a:t>
            </a:fld>
            <a:endParaRPr lang="en-CA"/>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CA" sz="1200" b="0" i="0" kern="1200" dirty="0" smtClean="0">
                <a:solidFill>
                  <a:schemeClr val="tx1"/>
                </a:solidFill>
                <a:latin typeface="+mn-lt"/>
                <a:ea typeface="+mn-ea"/>
                <a:cs typeface="+mn-cs"/>
              </a:rPr>
              <a:t>Randy Bachman, Eugene </a:t>
            </a:r>
            <a:r>
              <a:rPr lang="en-CA" sz="1200" b="0" i="0" kern="1200" dirty="0" err="1" smtClean="0">
                <a:solidFill>
                  <a:schemeClr val="tx1"/>
                </a:solidFill>
                <a:latin typeface="+mn-lt"/>
                <a:ea typeface="+mn-ea"/>
                <a:cs typeface="+mn-cs"/>
              </a:rPr>
              <a:t>Melnyk</a:t>
            </a:r>
            <a:r>
              <a:rPr lang="en-CA" sz="1200" b="0" i="0" kern="1200" dirty="0" smtClean="0">
                <a:solidFill>
                  <a:schemeClr val="tx1"/>
                </a:solidFill>
                <a:latin typeface="+mn-lt"/>
                <a:ea typeface="+mn-ea"/>
                <a:cs typeface="+mn-cs"/>
              </a:rPr>
              <a:t>, Ray Hnatyshyn, </a:t>
            </a:r>
            <a:r>
              <a:rPr lang="en-CA" sz="1200" b="0" i="0" kern="1200" dirty="0" err="1" smtClean="0">
                <a:solidFill>
                  <a:schemeClr val="tx1"/>
                </a:solidFill>
                <a:latin typeface="+mn-lt"/>
                <a:ea typeface="+mn-ea"/>
                <a:cs typeface="+mn-cs"/>
              </a:rPr>
              <a:t>Daria</a:t>
            </a:r>
            <a:r>
              <a:rPr lang="en-CA" sz="1200" b="0" i="0" kern="1200" dirty="0" smtClean="0">
                <a:solidFill>
                  <a:schemeClr val="tx1"/>
                </a:solidFill>
                <a:latin typeface="+mn-lt"/>
                <a:ea typeface="+mn-ea"/>
                <a:cs typeface="+mn-cs"/>
              </a:rPr>
              <a:t> </a:t>
            </a:r>
            <a:r>
              <a:rPr lang="en-CA" sz="1200" b="0" i="0" kern="1200" dirty="0" err="1" smtClean="0">
                <a:solidFill>
                  <a:schemeClr val="tx1"/>
                </a:solidFill>
                <a:latin typeface="+mn-lt"/>
                <a:ea typeface="+mn-ea"/>
                <a:cs typeface="+mn-cs"/>
              </a:rPr>
              <a:t>Werbowy</a:t>
            </a:r>
            <a:r>
              <a:rPr lang="en-CA" sz="1200" b="0" i="0" kern="1200" dirty="0" smtClean="0">
                <a:solidFill>
                  <a:schemeClr val="tx1"/>
                </a:solidFill>
                <a:latin typeface="+mn-lt"/>
                <a:ea typeface="+mn-ea"/>
                <a:cs typeface="+mn-cs"/>
              </a:rPr>
              <a:t>, Sylvia O. </a:t>
            </a:r>
            <a:r>
              <a:rPr lang="en-CA" sz="1200" b="0" i="0" kern="1200" dirty="0" err="1" smtClean="0">
                <a:solidFill>
                  <a:schemeClr val="tx1"/>
                </a:solidFill>
                <a:latin typeface="+mn-lt"/>
                <a:ea typeface="+mn-ea"/>
                <a:cs typeface="+mn-cs"/>
              </a:rPr>
              <a:t>Fedoruk</a:t>
            </a:r>
            <a:r>
              <a:rPr lang="en-CA" sz="1200" b="0" i="0" kern="1200" dirty="0" smtClean="0">
                <a:solidFill>
                  <a:schemeClr val="tx1"/>
                </a:solidFill>
                <a:latin typeface="+mn-lt"/>
                <a:ea typeface="+mn-ea"/>
                <a:cs typeface="+mn-cs"/>
              </a:rPr>
              <a:t>, Wayne Gretzky and 1 209 085 more…</a:t>
            </a:r>
            <a:endParaRPr lang="en-CA" dirty="0"/>
          </a:p>
        </p:txBody>
      </p:sp>
      <p:sp>
        <p:nvSpPr>
          <p:cNvPr id="4" name="Slide Number Placeholder 3"/>
          <p:cNvSpPr>
            <a:spLocks noGrp="1"/>
          </p:cNvSpPr>
          <p:nvPr>
            <p:ph type="sldNum" sz="quarter" idx="10"/>
          </p:nvPr>
        </p:nvSpPr>
        <p:spPr/>
        <p:txBody>
          <a:bodyPr/>
          <a:lstStyle/>
          <a:p>
            <a:fld id="{2D83F214-D457-4A46-9E4B-AE8DD9CDAC93}" type="slidenum">
              <a:rPr lang="en-CA" smtClean="0"/>
              <a:pPr/>
              <a:t>29</a:t>
            </a:fld>
            <a:endParaRPr lang="en-CA"/>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8" name="Date Placeholder 27"/>
          <p:cNvSpPr>
            <a:spLocks noGrp="1"/>
          </p:cNvSpPr>
          <p:nvPr>
            <p:ph type="dt" sz="half" idx="10"/>
          </p:nvPr>
        </p:nvSpPr>
        <p:spPr/>
        <p:txBody>
          <a:bodyPr/>
          <a:lstStyle>
            <a:extLst/>
          </a:lstStyle>
          <a:p>
            <a:fld id="{34182E98-021D-4446-9E38-3BF1AF7F485B}" type="datetimeFigureOut">
              <a:rPr lang="en-CA" smtClean="0"/>
              <a:pPr/>
              <a:t>2017-10-04</a:t>
            </a:fld>
            <a:endParaRPr lang="en-CA"/>
          </a:p>
        </p:txBody>
      </p:sp>
      <p:sp>
        <p:nvSpPr>
          <p:cNvPr id="17" name="Footer Placeholder 16"/>
          <p:cNvSpPr>
            <a:spLocks noGrp="1"/>
          </p:cNvSpPr>
          <p:nvPr>
            <p:ph type="ftr" sz="quarter" idx="11"/>
          </p:nvPr>
        </p:nvSpPr>
        <p:spPr/>
        <p:txBody>
          <a:bodyPr/>
          <a:lstStyle>
            <a:extLst/>
          </a:lstStyle>
          <a:p>
            <a:endParaRPr lang="en-CA"/>
          </a:p>
        </p:txBody>
      </p:sp>
      <p:sp>
        <p:nvSpPr>
          <p:cNvPr id="29" name="Slide Number Placeholder 28"/>
          <p:cNvSpPr>
            <a:spLocks noGrp="1"/>
          </p:cNvSpPr>
          <p:nvPr>
            <p:ph type="sldNum" sz="quarter" idx="12"/>
          </p:nvPr>
        </p:nvSpPr>
        <p:spPr/>
        <p:txBody>
          <a:bodyPr/>
          <a:lstStyle>
            <a:extLst/>
          </a:lstStyle>
          <a:p>
            <a:fld id="{8DD45D6C-FC7A-47E1-ACB4-DDDD57DE96AE}" type="slidenum">
              <a:rPr lang="en-CA" smtClean="0"/>
              <a:pPr/>
              <a:t>‹#›</a:t>
            </a:fld>
            <a:endParaRPr lang="en-CA"/>
          </a:p>
        </p:txBody>
      </p:sp>
      <p:sp>
        <p:nvSpPr>
          <p:cNvPr id="32" name="Rectangle 31"/>
          <p:cNvSpPr/>
          <p:nvPr/>
        </p:nvSpPr>
        <p:spPr>
          <a:xfrm>
            <a:off x="0" y="-1"/>
            <a:ext cx="365760" cy="6854456"/>
          </a:xfrm>
          <a:prstGeom prst="rect">
            <a:avLst/>
          </a:prstGeom>
          <a:solidFill>
            <a:srgbClr val="FFFFFF">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39" name="Rectangle 38"/>
          <p:cNvSpPr/>
          <p:nvPr/>
        </p:nvSpPr>
        <p:spPr>
          <a:xfrm>
            <a:off x="309558" y="680477"/>
            <a:ext cx="45720"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40" name="Rectangle 39"/>
          <p:cNvSpPr/>
          <p:nvPr/>
        </p:nvSpPr>
        <p:spPr>
          <a:xfrm>
            <a:off x="269073" y="680477"/>
            <a:ext cx="27432"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41" name="Rectangle 40"/>
          <p:cNvSpPr/>
          <p:nvPr/>
        </p:nvSpPr>
        <p:spPr>
          <a:xfrm>
            <a:off x="250020"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42" name="Rectangle 41"/>
          <p:cNvSpPr/>
          <p:nvPr/>
        </p:nvSpPr>
        <p:spPr>
          <a:xfrm>
            <a:off x="221768"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8" name="Title 7"/>
          <p:cNvSpPr>
            <a:spLocks noGrp="1"/>
          </p:cNvSpPr>
          <p:nvPr>
            <p:ph type="ctrTitle"/>
          </p:nvPr>
        </p:nvSpPr>
        <p:spPr>
          <a:xfrm>
            <a:off x="914400" y="4343400"/>
            <a:ext cx="7772400" cy="1975104"/>
          </a:xfrm>
        </p:spPr>
        <p:txBody>
          <a:bodyPr/>
          <a:lstStyle>
            <a:lvl1pPr marR="9144" algn="l">
              <a:defRPr sz="4000" b="1" cap="all" spc="0" baseline="0">
                <a:effectLst>
                  <a:reflection blurRad="12700" stA="34000" endA="740" endPos="53000" dir="5400000" sy="-100000" algn="bl" rotWithShape="0"/>
                </a:effectLst>
              </a:defRPr>
            </a:lvl1pPr>
            <a:extLst/>
          </a:lstStyle>
          <a:p>
            <a:r>
              <a:rPr kumimoji="0" lang="en-US" smtClean="0"/>
              <a:t>Click to edit Master title style</a:t>
            </a:r>
            <a:endParaRPr kumimoji="0" lang="en-US"/>
          </a:p>
        </p:txBody>
      </p:sp>
      <p:sp>
        <p:nvSpPr>
          <p:cNvPr id="9" name="Subtitle 8"/>
          <p:cNvSpPr>
            <a:spLocks noGrp="1"/>
          </p:cNvSpPr>
          <p:nvPr>
            <p:ph type="subTitle" idx="1"/>
          </p:nvPr>
        </p:nvSpPr>
        <p:spPr>
          <a:xfrm>
            <a:off x="914400" y="2834640"/>
            <a:ext cx="7772400" cy="1508760"/>
          </a:xfrm>
        </p:spPr>
        <p:txBody>
          <a:bodyPr lIns="100584" tIns="45720" anchor="b"/>
          <a:lstStyle>
            <a:lvl1pPr marL="0" indent="0" algn="l">
              <a:spcBef>
                <a:spcPts val="0"/>
              </a:spcBef>
              <a:buNone/>
              <a:defRPr sz="2000">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sp>
        <p:nvSpPr>
          <p:cNvPr id="56" name="Rectangle 55"/>
          <p:cNvSpPr/>
          <p:nvPr/>
        </p:nvSpPr>
        <p:spPr>
          <a:xfrm>
            <a:off x="255291" y="5047394"/>
            <a:ext cx="73152" cy="169164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65" name="Rectangle 64"/>
          <p:cNvSpPr/>
          <p:nvPr/>
        </p:nvSpPr>
        <p:spPr>
          <a:xfrm>
            <a:off x="255291" y="4796819"/>
            <a:ext cx="73152" cy="228600"/>
          </a:xfrm>
          <a:prstGeom prst="rect">
            <a:avLst/>
          </a:prstGeom>
          <a:solidFill>
            <a:schemeClr val="accent3">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66" name="Rectangle 65"/>
          <p:cNvSpPr/>
          <p:nvPr/>
        </p:nvSpPr>
        <p:spPr>
          <a:xfrm>
            <a:off x="255291" y="4637685"/>
            <a:ext cx="73152" cy="137160"/>
          </a:xfrm>
          <a:prstGeom prst="rect">
            <a:avLst/>
          </a:prstGeom>
          <a:solidFill>
            <a:schemeClr val="bg2"/>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67" name="Rectangle 66"/>
          <p:cNvSpPr/>
          <p:nvPr/>
        </p:nvSpPr>
        <p:spPr>
          <a:xfrm>
            <a:off x="255291" y="4542559"/>
            <a:ext cx="73152" cy="7315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34182E98-021D-4446-9E38-3BF1AF7F485B}" type="datetimeFigureOut">
              <a:rPr lang="en-CA" smtClean="0"/>
              <a:pPr/>
              <a:t>2017-10-04</a:t>
            </a:fld>
            <a:endParaRPr lang="en-CA"/>
          </a:p>
        </p:txBody>
      </p:sp>
      <p:sp>
        <p:nvSpPr>
          <p:cNvPr id="5" name="Footer Placeholder 4"/>
          <p:cNvSpPr>
            <a:spLocks noGrp="1"/>
          </p:cNvSpPr>
          <p:nvPr>
            <p:ph type="ftr" sz="quarter" idx="11"/>
          </p:nvPr>
        </p:nvSpPr>
        <p:spPr/>
        <p:txBody>
          <a:bodyPr/>
          <a:lstStyle>
            <a:extLst/>
          </a:lstStyle>
          <a:p>
            <a:endParaRPr lang="en-CA"/>
          </a:p>
        </p:txBody>
      </p:sp>
      <p:sp>
        <p:nvSpPr>
          <p:cNvPr id="6" name="Slide Number Placeholder 5"/>
          <p:cNvSpPr>
            <a:spLocks noGrp="1"/>
          </p:cNvSpPr>
          <p:nvPr>
            <p:ph type="sldNum" sz="quarter" idx="12"/>
          </p:nvPr>
        </p:nvSpPr>
        <p:spPr/>
        <p:txBody>
          <a:bodyPr/>
          <a:lstStyle>
            <a:extLst/>
          </a:lstStyle>
          <a:p>
            <a:fld id="{8DD45D6C-FC7A-47E1-ACB4-DDDD57DE96AE}" type="slidenum">
              <a:rPr lang="en-CA" smtClean="0"/>
              <a:pPr/>
              <a:t>‹#›</a:t>
            </a:fld>
            <a:endParaRPr lang="en-CA"/>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1981200" cy="5851525"/>
          </a:xfrm>
        </p:spPr>
        <p:txBody>
          <a:bodyPr vert="eaVert" anchor="ct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609600" y="274639"/>
            <a:ext cx="58674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34182E98-021D-4446-9E38-3BF1AF7F485B}" type="datetimeFigureOut">
              <a:rPr lang="en-CA" smtClean="0"/>
              <a:pPr/>
              <a:t>2017-10-04</a:t>
            </a:fld>
            <a:endParaRPr lang="en-CA"/>
          </a:p>
        </p:txBody>
      </p:sp>
      <p:sp>
        <p:nvSpPr>
          <p:cNvPr id="5" name="Footer Placeholder 4"/>
          <p:cNvSpPr>
            <a:spLocks noGrp="1"/>
          </p:cNvSpPr>
          <p:nvPr>
            <p:ph type="ftr" sz="quarter" idx="11"/>
          </p:nvPr>
        </p:nvSpPr>
        <p:spPr/>
        <p:txBody>
          <a:bodyPr/>
          <a:lstStyle>
            <a:extLst/>
          </a:lstStyle>
          <a:p>
            <a:endParaRPr lang="en-CA"/>
          </a:p>
        </p:txBody>
      </p:sp>
      <p:sp>
        <p:nvSpPr>
          <p:cNvPr id="6" name="Slide Number Placeholder 5"/>
          <p:cNvSpPr>
            <a:spLocks noGrp="1"/>
          </p:cNvSpPr>
          <p:nvPr>
            <p:ph type="sldNum" sz="quarter" idx="12"/>
          </p:nvPr>
        </p:nvSpPr>
        <p:spPr/>
        <p:txBody>
          <a:bodyPr/>
          <a:lstStyle>
            <a:extLst/>
          </a:lstStyle>
          <a:p>
            <a:fld id="{8DD45D6C-FC7A-47E1-ACB4-DDDD57DE96AE}" type="slidenum">
              <a:rPr lang="en-CA" smtClean="0"/>
              <a:pPr/>
              <a:t>‹#›</a:t>
            </a:fld>
            <a:endParaRPr lang="en-CA"/>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34182E98-021D-4446-9E38-3BF1AF7F485B}" type="datetimeFigureOut">
              <a:rPr lang="en-CA" smtClean="0"/>
              <a:pPr/>
              <a:t>2017-10-04</a:t>
            </a:fld>
            <a:endParaRPr lang="en-CA"/>
          </a:p>
        </p:txBody>
      </p:sp>
      <p:sp>
        <p:nvSpPr>
          <p:cNvPr id="5" name="Footer Placeholder 4"/>
          <p:cNvSpPr>
            <a:spLocks noGrp="1"/>
          </p:cNvSpPr>
          <p:nvPr>
            <p:ph type="ftr" sz="quarter" idx="11"/>
          </p:nvPr>
        </p:nvSpPr>
        <p:spPr/>
        <p:txBody>
          <a:bodyPr/>
          <a:lstStyle>
            <a:extLst/>
          </a:lstStyle>
          <a:p>
            <a:endParaRPr lang="en-CA"/>
          </a:p>
        </p:txBody>
      </p:sp>
      <p:sp>
        <p:nvSpPr>
          <p:cNvPr id="6" name="Slide Number Placeholder 5"/>
          <p:cNvSpPr>
            <a:spLocks noGrp="1"/>
          </p:cNvSpPr>
          <p:nvPr>
            <p:ph type="sldNum" sz="quarter" idx="12"/>
          </p:nvPr>
        </p:nvSpPr>
        <p:spPr/>
        <p:txBody>
          <a:bodyPr/>
          <a:lstStyle>
            <a:extLst/>
          </a:lstStyle>
          <a:p>
            <a:fld id="{8DD45D6C-FC7A-47E1-ACB4-DDDD57DE96AE}" type="slidenum">
              <a:rPr lang="en-CA" smtClean="0"/>
              <a:pPr/>
              <a:t>‹#›</a:t>
            </a:fld>
            <a:endParaRPr lang="en-CA"/>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4" name="Freeform 13"/>
          <p:cNvSpPr>
            <a:spLocks/>
          </p:cNvSpPr>
          <p:nvPr/>
        </p:nvSpPr>
        <p:spPr bwMode="auto">
          <a:xfrm>
            <a:off x="4828952" y="1073888"/>
            <a:ext cx="4322136" cy="5791200"/>
          </a:xfrm>
          <a:custGeom>
            <a:avLst>
              <a:gd name="A1" fmla="val 0"/>
              <a:gd name="A2" fmla="val 0"/>
              <a:gd name="A3" fmla="val 0"/>
              <a:gd name="A4" fmla="val 0"/>
              <a:gd name="A5" fmla="val 0"/>
              <a:gd name="A6" fmla="val 0"/>
              <a:gd name="A7" fmla="val 0"/>
              <a:gd name="A8" fmla="val 0"/>
            </a:avLst>
            <a:gdLst/>
            <a:ahLst/>
            <a:cxnLst>
              <a:cxn ang="0">
                <a:pos x="0" y="3648"/>
              </a:cxn>
              <a:cxn ang="0">
                <a:pos x="720" y="2016"/>
              </a:cxn>
              <a:cxn ang="0">
                <a:pos x="2736" y="0"/>
              </a:cxn>
              <a:cxn ang="0">
                <a:pos x="2736" y="96"/>
              </a:cxn>
              <a:cxn ang="0">
                <a:pos x="744" y="2038"/>
              </a:cxn>
              <a:cxn ang="0">
                <a:pos x="48" y="3648"/>
              </a:cxn>
              <a:cxn ang="0">
                <a:pos x="0" y="3648"/>
              </a:cxn>
            </a:cxnLst>
            <a:rect l="0" t="0" r="0" b="0"/>
            <a:pathLst>
              <a:path w="2736" h="3648">
                <a:moveTo>
                  <a:pt x="0" y="3648"/>
                </a:moveTo>
                <a:lnTo>
                  <a:pt x="720" y="2016"/>
                </a:lnTo>
                <a:lnTo>
                  <a:pt x="2736" y="672"/>
                </a:lnTo>
                <a:lnTo>
                  <a:pt x="2736" y="720"/>
                </a:lnTo>
                <a:lnTo>
                  <a:pt x="744" y="2038"/>
                </a:lnTo>
                <a:lnTo>
                  <a:pt x="48" y="3648"/>
                </a:lnTo>
                <a:lnTo>
                  <a:pt x="48" y="3648"/>
                </a:lnTo>
                <a:close/>
              </a:path>
            </a:pathLst>
          </a:custGeom>
          <a:noFill/>
          <a:ln w="3175" cap="flat" cmpd="sng" algn="ctr">
            <a:solidFill>
              <a:schemeClr val="accent2">
                <a:alpha val="53000"/>
              </a:schemeClr>
            </a:solid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5" name="Freeform 14"/>
          <p:cNvSpPr>
            <a:spLocks/>
          </p:cNvSpPr>
          <p:nvPr/>
        </p:nvSpPr>
        <p:spPr bwMode="auto">
          <a:xfrm>
            <a:off x="373966" y="0"/>
            <a:ext cx="5514536" cy="6615332"/>
          </a:xfrm>
          <a:custGeom>
            <a:avLst>
              <a:gd name="A1" fmla="val 0"/>
              <a:gd name="A2" fmla="val 0"/>
              <a:gd name="A3" fmla="val 0"/>
              <a:gd name="A4" fmla="val 0"/>
              <a:gd name="A5" fmla="val 0"/>
              <a:gd name="A6" fmla="val 0"/>
              <a:gd name="A7" fmla="val 0"/>
              <a:gd name="A8" fmla="val 0"/>
            </a:avLst>
            <a:gdLst/>
            <a:ahLst/>
            <a:cxnLst>
              <a:cxn ang="0">
                <a:pos x="0" y="4080"/>
              </a:cxn>
              <a:cxn ang="0">
                <a:pos x="0" y="4128"/>
              </a:cxn>
              <a:cxn ang="0">
                <a:pos x="3504" y="2640"/>
              </a:cxn>
              <a:cxn ang="0">
                <a:pos x="2880" y="0"/>
              </a:cxn>
              <a:cxn ang="0">
                <a:pos x="2832" y="0"/>
              </a:cxn>
              <a:cxn ang="0">
                <a:pos x="3465" y="2619"/>
              </a:cxn>
              <a:cxn ang="0">
                <a:pos x="0" y="4080"/>
              </a:cxn>
            </a:cxnLst>
            <a:rect l="0" t="0" r="0" b="0"/>
            <a:pathLst>
              <a:path w="3504" h="4128">
                <a:moveTo>
                  <a:pt x="0" y="4080"/>
                </a:moveTo>
                <a:lnTo>
                  <a:pt x="0" y="4128"/>
                </a:lnTo>
                <a:lnTo>
                  <a:pt x="3504" y="2640"/>
                </a:lnTo>
                <a:lnTo>
                  <a:pt x="2880" y="0"/>
                </a:lnTo>
                <a:lnTo>
                  <a:pt x="2832" y="0"/>
                </a:lnTo>
                <a:lnTo>
                  <a:pt x="3465" y="2619"/>
                </a:lnTo>
                <a:lnTo>
                  <a:pt x="0" y="4080"/>
                </a:lnTo>
                <a:close/>
              </a:path>
            </a:pathLst>
          </a:custGeom>
          <a:noFill/>
          <a:ln w="3175" cap="flat" cmpd="sng" algn="ctr">
            <a:solidFill>
              <a:schemeClr val="accent2">
                <a:alpha val="53000"/>
              </a:schemeClr>
            </a:solid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3" name="Freeform 12"/>
          <p:cNvSpPr>
            <a:spLocks/>
          </p:cNvSpPr>
          <p:nvPr/>
        </p:nvSpPr>
        <p:spPr bwMode="auto">
          <a:xfrm rot="5236414">
            <a:off x="4462128" y="1483600"/>
            <a:ext cx="4114800" cy="1188720"/>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6" name="Freeform 15"/>
          <p:cNvSpPr>
            <a:spLocks/>
          </p:cNvSpPr>
          <p:nvPr/>
        </p:nvSpPr>
        <p:spPr bwMode="auto">
          <a:xfrm>
            <a:off x="5943600" y="0"/>
            <a:ext cx="2743200" cy="4267200"/>
          </a:xfrm>
          <a:custGeom>
            <a:avLst>
              <a:gd name="A1" fmla="val 0"/>
              <a:gd name="A2" fmla="val 0"/>
              <a:gd name="A3" fmla="val 0"/>
              <a:gd name="A4" fmla="val 0"/>
              <a:gd name="A5" fmla="val 0"/>
              <a:gd name="A6" fmla="val 0"/>
              <a:gd name="A7" fmla="val 0"/>
              <a:gd name="A8" fmla="val 0"/>
            </a:avLst>
            <a:gdLst/>
            <a:ahLst/>
            <a:cxnLst>
              <a:cxn ang="0">
                <a:pos x="1104" y="0"/>
              </a:cxn>
              <a:cxn ang="0">
                <a:pos x="1728" y="0"/>
              </a:cxn>
              <a:cxn ang="0">
                <a:pos x="0" y="2688"/>
              </a:cxn>
              <a:cxn ang="0">
                <a:pos x="1104" y="0"/>
              </a:cxn>
            </a:cxnLst>
            <a:rect l="0" t="0" r="0" b="0"/>
            <a:pathLst>
              <a:path w="1728" h="2688">
                <a:moveTo>
                  <a:pt x="1104" y="0"/>
                </a:moveTo>
                <a:lnTo>
                  <a:pt x="1728" y="0"/>
                </a:lnTo>
                <a:lnTo>
                  <a:pt x="0" y="2688"/>
                </a:lnTo>
                <a:lnTo>
                  <a:pt x="110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7" name="Freeform 16"/>
          <p:cNvSpPr>
            <a:spLocks/>
          </p:cNvSpPr>
          <p:nvPr/>
        </p:nvSpPr>
        <p:spPr bwMode="auto">
          <a:xfrm>
            <a:off x="5943600" y="4267200"/>
            <a:ext cx="3200400" cy="1143000"/>
          </a:xfrm>
          <a:custGeom>
            <a:avLst>
              <a:gd name="A1" fmla="val 0"/>
              <a:gd name="A2" fmla="val 0"/>
              <a:gd name="A3" fmla="val 0"/>
              <a:gd name="A4" fmla="val 0"/>
              <a:gd name="A5" fmla="val 0"/>
              <a:gd name="A6" fmla="val 0"/>
              <a:gd name="A7" fmla="val 0"/>
              <a:gd name="A8" fmla="val 0"/>
            </a:avLst>
            <a:gdLst/>
            <a:ahLst/>
            <a:cxnLst>
              <a:cxn ang="0">
                <a:pos x="0" y="0"/>
              </a:cxn>
              <a:cxn ang="0">
                <a:pos x="2016" y="240"/>
              </a:cxn>
              <a:cxn ang="0">
                <a:pos x="2016" y="720"/>
              </a:cxn>
              <a:cxn ang="0">
                <a:pos x="0" y="0"/>
              </a:cxn>
            </a:cxnLst>
            <a:rect l="0" t="0" r="0" b="0"/>
            <a:pathLst>
              <a:path w="2016" h="720">
                <a:moveTo>
                  <a:pt x="0" y="0"/>
                </a:moveTo>
                <a:lnTo>
                  <a:pt x="2016" y="240"/>
                </a:lnTo>
                <a:lnTo>
                  <a:pt x="2016" y="720"/>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8" name="Freeform 17"/>
          <p:cNvSpPr>
            <a:spLocks/>
          </p:cNvSpPr>
          <p:nvPr/>
        </p:nvSpPr>
        <p:spPr bwMode="auto">
          <a:xfrm>
            <a:off x="5943600" y="0"/>
            <a:ext cx="1371600" cy="4267200"/>
          </a:xfrm>
          <a:custGeom>
            <a:avLst>
              <a:gd name="A1" fmla="val 0"/>
              <a:gd name="A2" fmla="val 0"/>
              <a:gd name="A3" fmla="val 0"/>
              <a:gd name="A4" fmla="val 0"/>
              <a:gd name="A5" fmla="val 0"/>
              <a:gd name="A6" fmla="val 0"/>
              <a:gd name="A7" fmla="val 0"/>
              <a:gd name="A8" fmla="val 0"/>
            </a:avLst>
            <a:gdLst/>
            <a:ahLst/>
            <a:cxnLst>
              <a:cxn ang="0">
                <a:pos x="864" y="0"/>
              </a:cxn>
              <a:cxn ang="0">
                <a:pos x="0" y="2688"/>
              </a:cxn>
              <a:cxn ang="0">
                <a:pos x="768" y="0"/>
              </a:cxn>
              <a:cxn ang="0">
                <a:pos x="864" y="0"/>
              </a:cxn>
            </a:cxnLst>
            <a:rect l="0" t="0" r="0" b="0"/>
            <a:pathLst>
              <a:path w="864" h="2688">
                <a:moveTo>
                  <a:pt x="864" y="0"/>
                </a:moveTo>
                <a:lnTo>
                  <a:pt x="0" y="2688"/>
                </a:lnTo>
                <a:lnTo>
                  <a:pt x="768" y="0"/>
                </a:lnTo>
                <a:lnTo>
                  <a:pt x="86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9" name="Freeform 18"/>
          <p:cNvSpPr>
            <a:spLocks/>
          </p:cNvSpPr>
          <p:nvPr/>
        </p:nvSpPr>
        <p:spPr bwMode="auto">
          <a:xfrm>
            <a:off x="5948363" y="4246563"/>
            <a:ext cx="2090737" cy="2611437"/>
          </a:xfrm>
          <a:custGeom>
            <a:avLst>
              <a:gd name="A1" fmla="val 0"/>
              <a:gd name="A2" fmla="val 0"/>
              <a:gd name="A3" fmla="val 0"/>
              <a:gd name="A4" fmla="val 0"/>
              <a:gd name="A5" fmla="val 0"/>
              <a:gd name="A6" fmla="val 0"/>
              <a:gd name="A7" fmla="val 0"/>
              <a:gd name="A8" fmla="val 0"/>
            </a:avLst>
            <a:gdLst/>
            <a:ahLst/>
            <a:cxnLst>
              <a:cxn ang="0">
                <a:pos x="1071" y="1645"/>
              </a:cxn>
              <a:cxn ang="0">
                <a:pos x="1317" y="1645"/>
              </a:cxn>
              <a:cxn ang="0">
                <a:pos x="0" y="0"/>
              </a:cxn>
              <a:cxn ang="0">
                <a:pos x="1071" y="1645"/>
              </a:cxn>
            </a:cxnLst>
            <a:rect l="0" t="0" r="0" b="0"/>
            <a:pathLst>
              <a:path w="1317" h="1645">
                <a:moveTo>
                  <a:pt x="1071" y="1645"/>
                </a:moveTo>
                <a:lnTo>
                  <a:pt x="1317" y="1645"/>
                </a:lnTo>
                <a:lnTo>
                  <a:pt x="0" y="0"/>
                </a:lnTo>
                <a:lnTo>
                  <a:pt x="1071" y="1645"/>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0" name="Freeform 19"/>
          <p:cNvSpPr>
            <a:spLocks/>
          </p:cNvSpPr>
          <p:nvPr/>
        </p:nvSpPr>
        <p:spPr bwMode="auto">
          <a:xfrm>
            <a:off x="5943600" y="4267200"/>
            <a:ext cx="1600200" cy="2590800"/>
          </a:xfrm>
          <a:custGeom>
            <a:avLst>
              <a:gd name="A1" fmla="val 0"/>
              <a:gd name="A2" fmla="val 0"/>
              <a:gd name="A3" fmla="val 0"/>
              <a:gd name="A4" fmla="val 0"/>
              <a:gd name="A5" fmla="val 0"/>
              <a:gd name="A6" fmla="val 0"/>
              <a:gd name="A7" fmla="val 0"/>
              <a:gd name="A8" fmla="val 0"/>
            </a:avLst>
            <a:gdLst/>
            <a:ahLst/>
            <a:cxnLst>
              <a:cxn ang="0">
                <a:pos x="1008" y="1632"/>
              </a:cxn>
              <a:cxn ang="0">
                <a:pos x="0" y="0"/>
              </a:cxn>
              <a:cxn ang="0">
                <a:pos x="960" y="1632"/>
              </a:cxn>
              <a:cxn ang="0">
                <a:pos x="1008" y="1632"/>
              </a:cxn>
            </a:cxnLst>
            <a:rect l="0" t="0" r="0" b="0"/>
            <a:pathLst>
              <a:path w="1008" h="1632">
                <a:moveTo>
                  <a:pt x="1008" y="1632"/>
                </a:moveTo>
                <a:lnTo>
                  <a:pt x="0" y="0"/>
                </a:lnTo>
                <a:lnTo>
                  <a:pt x="960" y="1632"/>
                </a:lnTo>
                <a:lnTo>
                  <a:pt x="1008"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1" name="Freeform 20"/>
          <p:cNvSpPr>
            <a:spLocks/>
          </p:cNvSpPr>
          <p:nvPr/>
        </p:nvSpPr>
        <p:spPr bwMode="auto">
          <a:xfrm>
            <a:off x="5943600" y="1371600"/>
            <a:ext cx="3200400" cy="2895600"/>
          </a:xfrm>
          <a:custGeom>
            <a:avLst>
              <a:gd name="A1" fmla="val 0"/>
              <a:gd name="A2" fmla="val 0"/>
              <a:gd name="A3" fmla="val 0"/>
              <a:gd name="A4" fmla="val 0"/>
              <a:gd name="A5" fmla="val 0"/>
              <a:gd name="A6" fmla="val 0"/>
              <a:gd name="A7" fmla="val 0"/>
              <a:gd name="A8" fmla="val 0"/>
            </a:avLst>
            <a:gdLst/>
            <a:ahLst/>
            <a:cxnLst>
              <a:cxn ang="0">
                <a:pos x="2016" y="0"/>
              </a:cxn>
              <a:cxn ang="0">
                <a:pos x="2016" y="144"/>
              </a:cxn>
              <a:cxn ang="0">
                <a:pos x="0" y="1824"/>
              </a:cxn>
              <a:cxn ang="0">
                <a:pos x="2016" y="0"/>
              </a:cxn>
            </a:cxnLst>
            <a:rect l="0" t="0" r="0" b="0"/>
            <a:pathLst>
              <a:path w="2016" h="1824">
                <a:moveTo>
                  <a:pt x="2016" y="0"/>
                </a:moveTo>
                <a:lnTo>
                  <a:pt x="2016" y="144"/>
                </a:lnTo>
                <a:lnTo>
                  <a:pt x="0" y="1824"/>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2" name="Freeform 21"/>
          <p:cNvSpPr>
            <a:spLocks/>
          </p:cNvSpPr>
          <p:nvPr/>
        </p:nvSpPr>
        <p:spPr bwMode="auto">
          <a:xfrm>
            <a:off x="5943600" y="1752600"/>
            <a:ext cx="3200400" cy="2514600"/>
          </a:xfrm>
          <a:custGeom>
            <a:avLst>
              <a:gd name="A1" fmla="val 0"/>
              <a:gd name="A2" fmla="val 0"/>
              <a:gd name="A3" fmla="val 0"/>
              <a:gd name="A4" fmla="val 0"/>
              <a:gd name="A5" fmla="val 0"/>
              <a:gd name="A6" fmla="val 0"/>
              <a:gd name="A7" fmla="val 0"/>
              <a:gd name="A8" fmla="val 0"/>
            </a:avLst>
            <a:gdLst/>
            <a:ahLst/>
            <a:cxnLst>
              <a:cxn ang="0">
                <a:pos x="2016" y="0"/>
              </a:cxn>
              <a:cxn ang="0">
                <a:pos x="0" y="1584"/>
              </a:cxn>
              <a:cxn ang="0">
                <a:pos x="2016" y="48"/>
              </a:cxn>
              <a:cxn ang="0">
                <a:pos x="2016" y="0"/>
              </a:cxn>
            </a:cxnLst>
            <a:rect l="0" t="0" r="0" b="0"/>
            <a:pathLst>
              <a:path w="2016" h="1584">
                <a:moveTo>
                  <a:pt x="2016" y="0"/>
                </a:moveTo>
                <a:lnTo>
                  <a:pt x="0" y="1584"/>
                </a:lnTo>
                <a:lnTo>
                  <a:pt x="2016" y="48"/>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3" name="Freeform 22"/>
          <p:cNvSpPr>
            <a:spLocks/>
          </p:cNvSpPr>
          <p:nvPr/>
        </p:nvSpPr>
        <p:spPr bwMode="auto">
          <a:xfrm>
            <a:off x="990600" y="4267200"/>
            <a:ext cx="4953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120" y="0"/>
              </a:cxn>
              <a:cxn ang="0">
                <a:pos x="1056" y="1632"/>
              </a:cxn>
              <a:cxn ang="0">
                <a:pos x="0" y="1632"/>
              </a:cxn>
            </a:cxnLst>
            <a:rect l="0" t="0" r="0" b="0"/>
            <a:pathLst>
              <a:path w="3120" h="1632">
                <a:moveTo>
                  <a:pt x="0" y="1632"/>
                </a:moveTo>
                <a:lnTo>
                  <a:pt x="3120" y="0"/>
                </a:lnTo>
                <a:lnTo>
                  <a:pt x="1056"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4" name="Freeform 23"/>
          <p:cNvSpPr>
            <a:spLocks/>
          </p:cNvSpPr>
          <p:nvPr/>
        </p:nvSpPr>
        <p:spPr bwMode="auto">
          <a:xfrm>
            <a:off x="533400" y="4267200"/>
            <a:ext cx="5334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360" y="0"/>
              </a:cxn>
              <a:cxn ang="0">
                <a:pos x="144" y="1632"/>
              </a:cxn>
              <a:cxn ang="0">
                <a:pos x="0" y="1632"/>
              </a:cxn>
            </a:cxnLst>
            <a:rect l="0" t="0" r="0" b="0"/>
            <a:pathLst>
              <a:path w="3360" h="1632">
                <a:moveTo>
                  <a:pt x="0" y="1632"/>
                </a:moveTo>
                <a:lnTo>
                  <a:pt x="3360" y="0"/>
                </a:lnTo>
                <a:lnTo>
                  <a:pt x="144"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5" name="Freeform 24"/>
          <p:cNvSpPr>
            <a:spLocks/>
          </p:cNvSpPr>
          <p:nvPr/>
        </p:nvSpPr>
        <p:spPr bwMode="auto">
          <a:xfrm>
            <a:off x="366824" y="2438400"/>
            <a:ext cx="5638800" cy="1828800"/>
          </a:xfrm>
          <a:custGeom>
            <a:avLst>
              <a:gd name="A1" fmla="val 0"/>
              <a:gd name="A2" fmla="val 0"/>
              <a:gd name="A3" fmla="val 0"/>
              <a:gd name="A4" fmla="val 0"/>
              <a:gd name="A5" fmla="val 0"/>
              <a:gd name="A6" fmla="val 0"/>
              <a:gd name="A7" fmla="val 0"/>
              <a:gd name="A8" fmla="val 0"/>
            </a:avLst>
            <a:gdLst/>
            <a:ahLst/>
            <a:cxnLst>
              <a:cxn ang="0">
                <a:pos x="0" y="0"/>
              </a:cxn>
              <a:cxn ang="0">
                <a:pos x="3552" y="1152"/>
              </a:cxn>
              <a:cxn ang="0">
                <a:pos x="0" y="384"/>
              </a:cxn>
              <a:cxn ang="0">
                <a:pos x="0" y="0"/>
              </a:cxn>
            </a:cxnLst>
            <a:rect l="0" t="0" r="0" b="0"/>
            <a:pathLst>
              <a:path w="3552" h="1152">
                <a:moveTo>
                  <a:pt x="0" y="0"/>
                </a:moveTo>
                <a:lnTo>
                  <a:pt x="3504" y="1152"/>
                </a:lnTo>
                <a:lnTo>
                  <a:pt x="0" y="384"/>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6" name="Freeform 25"/>
          <p:cNvSpPr>
            <a:spLocks/>
          </p:cNvSpPr>
          <p:nvPr/>
        </p:nvSpPr>
        <p:spPr bwMode="auto">
          <a:xfrm>
            <a:off x="366824" y="2133600"/>
            <a:ext cx="5638800" cy="2133600"/>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7" name="Freeform 26"/>
          <p:cNvSpPr>
            <a:spLocks/>
          </p:cNvSpPr>
          <p:nvPr/>
        </p:nvSpPr>
        <p:spPr bwMode="auto">
          <a:xfrm>
            <a:off x="4572000" y="4267200"/>
            <a:ext cx="1371600" cy="2590800"/>
          </a:xfrm>
          <a:custGeom>
            <a:avLst>
              <a:gd name="A1" fmla="val 0"/>
              <a:gd name="A2" fmla="val 0"/>
              <a:gd name="A3" fmla="val 0"/>
              <a:gd name="A4" fmla="val 0"/>
              <a:gd name="A5" fmla="val 0"/>
              <a:gd name="A6" fmla="val 0"/>
              <a:gd name="A7" fmla="val 0"/>
              <a:gd name="A8" fmla="val 0"/>
            </a:avLst>
            <a:gdLst/>
            <a:ahLst/>
            <a:cxnLst>
              <a:cxn ang="0">
                <a:pos x="0" y="1632"/>
              </a:cxn>
              <a:cxn ang="0">
                <a:pos x="96" y="1632"/>
              </a:cxn>
              <a:cxn ang="0">
                <a:pos x="864" y="0"/>
              </a:cxn>
              <a:cxn ang="0">
                <a:pos x="0" y="1632"/>
              </a:cxn>
            </a:cxnLst>
            <a:rect l="0" t="0" r="0" b="0"/>
            <a:pathLst>
              <a:path w="864" h="1632">
                <a:moveTo>
                  <a:pt x="0" y="1632"/>
                </a:moveTo>
                <a:lnTo>
                  <a:pt x="96" y="1632"/>
                </a:lnTo>
                <a:lnTo>
                  <a:pt x="864" y="0"/>
                </a:lnTo>
                <a:lnTo>
                  <a:pt x="0" y="1632"/>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3" name="Text Placeholder 2"/>
          <p:cNvSpPr>
            <a:spLocks noGrp="1"/>
          </p:cNvSpPr>
          <p:nvPr>
            <p:ph type="body" idx="1"/>
          </p:nvPr>
        </p:nvSpPr>
        <p:spPr>
          <a:xfrm>
            <a:off x="706902" y="1351672"/>
            <a:ext cx="5718048" cy="977486"/>
          </a:xfrm>
        </p:spPr>
        <p:txBody>
          <a:bodyPr lIns="82296" tIns="45720" bIns="0" anchor="t"/>
          <a:lstStyle>
            <a:lvl1pPr marL="54864" indent="0">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34182E98-021D-4446-9E38-3BF1AF7F485B}" type="datetimeFigureOut">
              <a:rPr lang="en-CA" smtClean="0"/>
              <a:pPr/>
              <a:t>2017-10-04</a:t>
            </a:fld>
            <a:endParaRPr lang="en-CA"/>
          </a:p>
        </p:txBody>
      </p:sp>
      <p:sp>
        <p:nvSpPr>
          <p:cNvPr id="5" name="Footer Placeholder 4"/>
          <p:cNvSpPr>
            <a:spLocks noGrp="1"/>
          </p:cNvSpPr>
          <p:nvPr>
            <p:ph type="ftr" sz="quarter" idx="11"/>
          </p:nvPr>
        </p:nvSpPr>
        <p:spPr/>
        <p:txBody>
          <a:bodyPr/>
          <a:lstStyle>
            <a:extLst/>
          </a:lstStyle>
          <a:p>
            <a:endParaRPr lang="en-CA"/>
          </a:p>
        </p:txBody>
      </p:sp>
      <p:sp>
        <p:nvSpPr>
          <p:cNvPr id="6" name="Slide Number Placeholder 5"/>
          <p:cNvSpPr>
            <a:spLocks noGrp="1"/>
          </p:cNvSpPr>
          <p:nvPr>
            <p:ph type="sldNum" sz="quarter" idx="12"/>
          </p:nvPr>
        </p:nvSpPr>
        <p:spPr/>
        <p:txBody>
          <a:bodyPr/>
          <a:lstStyle>
            <a:extLst/>
          </a:lstStyle>
          <a:p>
            <a:fld id="{8DD45D6C-FC7A-47E1-ACB4-DDDD57DE96AE}" type="slidenum">
              <a:rPr lang="en-CA" smtClean="0"/>
              <a:pPr/>
              <a:t>‹#›</a:t>
            </a:fld>
            <a:endParaRPr lang="en-CA"/>
          </a:p>
        </p:txBody>
      </p:sp>
      <p:sp>
        <p:nvSpPr>
          <p:cNvPr id="7" name="Rectangle 6"/>
          <p:cNvSpPr/>
          <p:nvPr/>
        </p:nvSpPr>
        <p:spPr>
          <a:xfrm>
            <a:off x="363160" y="402264"/>
            <a:ext cx="8503920" cy="886265"/>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Title 1"/>
          <p:cNvSpPr>
            <a:spLocks noGrp="1"/>
          </p:cNvSpPr>
          <p:nvPr>
            <p:ph type="title"/>
          </p:nvPr>
        </p:nvSpPr>
        <p:spPr>
          <a:xfrm>
            <a:off x="706902" y="512064"/>
            <a:ext cx="8156448" cy="777240"/>
          </a:xfrm>
        </p:spPr>
        <p:txBody>
          <a:bodyPr tIns="64008"/>
          <a:lstStyle>
            <a:lvl1pPr algn="l">
              <a:buNone/>
              <a:defRPr sz="3800" b="0" cap="none" spc="-150" baseline="0"/>
            </a:lvl1pPr>
            <a:extLst/>
          </a:lstStyle>
          <a:p>
            <a:r>
              <a:rPr kumimoji="0" lang="en-US" smtClean="0"/>
              <a:t>Click to edit Master title style</a:t>
            </a:r>
            <a:endParaRPr kumimoji="0" lang="en-US"/>
          </a:p>
        </p:txBody>
      </p:sp>
      <p:sp>
        <p:nvSpPr>
          <p:cNvPr id="8" name="Rectangle 7"/>
          <p:cNvSpPr/>
          <p:nvPr/>
        </p:nvSpPr>
        <p:spPr>
          <a:xfrm flipH="1">
            <a:off x="371538" y="680477"/>
            <a:ext cx="27432"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9" name="Rectangle 8"/>
          <p:cNvSpPr/>
          <p:nvPr/>
        </p:nvSpPr>
        <p:spPr>
          <a:xfrm flipH="1">
            <a:off x="411109" y="680477"/>
            <a:ext cx="27432"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0" name="Rectangle 9"/>
          <p:cNvSpPr/>
          <p:nvPr/>
        </p:nvSpPr>
        <p:spPr>
          <a:xfrm flipH="1">
            <a:off x="448450"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1" name="Rectangle 10"/>
          <p:cNvSpPr/>
          <p:nvPr/>
        </p:nvSpPr>
        <p:spPr>
          <a:xfrm flipH="1">
            <a:off x="476702"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2" name="Rectangle 11"/>
          <p:cNvSpPr/>
          <p:nvPr/>
        </p:nvSpPr>
        <p:spPr>
          <a:xfrm>
            <a:off x="500478" y="680477"/>
            <a:ext cx="36576"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512064"/>
            <a:ext cx="8229600" cy="914400"/>
          </a:xfrm>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464344" y="1770501"/>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55344" y="1770501"/>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34182E98-021D-4446-9E38-3BF1AF7F485B}" type="datetimeFigureOut">
              <a:rPr lang="en-CA" smtClean="0"/>
              <a:pPr/>
              <a:t>2017-10-04</a:t>
            </a:fld>
            <a:endParaRPr lang="en-CA"/>
          </a:p>
        </p:txBody>
      </p:sp>
      <p:sp>
        <p:nvSpPr>
          <p:cNvPr id="6" name="Footer Placeholder 5"/>
          <p:cNvSpPr>
            <a:spLocks noGrp="1"/>
          </p:cNvSpPr>
          <p:nvPr>
            <p:ph type="ftr" sz="quarter" idx="11"/>
          </p:nvPr>
        </p:nvSpPr>
        <p:spPr/>
        <p:txBody>
          <a:bodyPr/>
          <a:lstStyle>
            <a:extLst/>
          </a:lstStyle>
          <a:p>
            <a:endParaRPr lang="en-CA"/>
          </a:p>
        </p:txBody>
      </p:sp>
      <p:sp>
        <p:nvSpPr>
          <p:cNvPr id="7" name="Slide Number Placeholder 6"/>
          <p:cNvSpPr>
            <a:spLocks noGrp="1"/>
          </p:cNvSpPr>
          <p:nvPr>
            <p:ph type="sldNum" sz="quarter" idx="12"/>
          </p:nvPr>
        </p:nvSpPr>
        <p:spPr/>
        <p:txBody>
          <a:bodyPr/>
          <a:lstStyle>
            <a:extLst/>
          </a:lstStyle>
          <a:p>
            <a:fld id="{8DD45D6C-FC7A-47E1-ACB4-DDDD57DE96AE}" type="slidenum">
              <a:rPr lang="en-CA" smtClean="0"/>
              <a:pPr/>
              <a:t>‹#›</a:t>
            </a:fld>
            <a:endParaRPr lang="en-CA"/>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5" name="Rectangle 24"/>
          <p:cNvSpPr/>
          <p:nvPr/>
        </p:nvSpPr>
        <p:spPr>
          <a:xfrm>
            <a:off x="0" y="402265"/>
            <a:ext cx="8867080" cy="886265"/>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Title 1"/>
          <p:cNvSpPr>
            <a:spLocks noGrp="1"/>
          </p:cNvSpPr>
          <p:nvPr>
            <p:ph type="title"/>
          </p:nvPr>
        </p:nvSpPr>
        <p:spPr>
          <a:xfrm>
            <a:off x="504824" y="512064"/>
            <a:ext cx="7772400" cy="914400"/>
          </a:xfrm>
        </p:spPr>
        <p:txBody>
          <a:bodyPr anchor="t"/>
          <a:lstStyle>
            <a:lvl1pPr>
              <a:defRPr sz="4000"/>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809750"/>
            <a:ext cx="4040188" cy="639762"/>
          </a:xfrm>
        </p:spPr>
        <p:txBody>
          <a:bodyPr anchor="ctr"/>
          <a:lstStyle>
            <a:lvl1pPr marL="73152" indent="0" algn="l">
              <a:buNone/>
              <a:defRPr sz="2400" b="1">
                <a:solidFill>
                  <a:schemeClr val="accent2"/>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809750"/>
            <a:ext cx="4041775" cy="639762"/>
          </a:xfrm>
        </p:spPr>
        <p:txBody>
          <a:bodyPr anchor="ctr"/>
          <a:lstStyle>
            <a:lvl1pPr marL="73152" indent="0">
              <a:buNone/>
              <a:defRPr sz="2400" b="1">
                <a:solidFill>
                  <a:schemeClr val="accent2"/>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459037"/>
            <a:ext cx="4040188" cy="3959352"/>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459037"/>
            <a:ext cx="4041775" cy="3959352"/>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34182E98-021D-4446-9E38-3BF1AF7F485B}" type="datetimeFigureOut">
              <a:rPr lang="en-CA" smtClean="0"/>
              <a:pPr/>
              <a:t>2017-10-04</a:t>
            </a:fld>
            <a:endParaRPr lang="en-CA"/>
          </a:p>
        </p:txBody>
      </p:sp>
      <p:sp>
        <p:nvSpPr>
          <p:cNvPr id="8" name="Footer Placeholder 7"/>
          <p:cNvSpPr>
            <a:spLocks noGrp="1"/>
          </p:cNvSpPr>
          <p:nvPr>
            <p:ph type="ftr" sz="quarter" idx="11"/>
          </p:nvPr>
        </p:nvSpPr>
        <p:spPr/>
        <p:txBody>
          <a:bodyPr/>
          <a:lstStyle>
            <a:extLst/>
          </a:lstStyle>
          <a:p>
            <a:endParaRPr lang="en-CA"/>
          </a:p>
        </p:txBody>
      </p:sp>
      <p:sp>
        <p:nvSpPr>
          <p:cNvPr id="9" name="Slide Number Placeholder 8"/>
          <p:cNvSpPr>
            <a:spLocks noGrp="1"/>
          </p:cNvSpPr>
          <p:nvPr>
            <p:ph type="sldNum" sz="quarter" idx="12"/>
          </p:nvPr>
        </p:nvSpPr>
        <p:spPr/>
        <p:txBody>
          <a:bodyPr/>
          <a:lstStyle>
            <a:extLst/>
          </a:lstStyle>
          <a:p>
            <a:fld id="{8DD45D6C-FC7A-47E1-ACB4-DDDD57DE96AE}" type="slidenum">
              <a:rPr lang="en-CA" smtClean="0"/>
              <a:pPr/>
              <a:t>‹#›</a:t>
            </a:fld>
            <a:endParaRPr lang="en-CA"/>
          </a:p>
        </p:txBody>
      </p:sp>
      <p:sp>
        <p:nvSpPr>
          <p:cNvPr id="16" name="Rectangle 15"/>
          <p:cNvSpPr/>
          <p:nvPr/>
        </p:nvSpPr>
        <p:spPr>
          <a:xfrm>
            <a:off x="87790" y="680477"/>
            <a:ext cx="45720"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7" name="Rectangle 16"/>
          <p:cNvSpPr/>
          <p:nvPr/>
        </p:nvSpPr>
        <p:spPr>
          <a:xfrm>
            <a:off x="47305" y="680477"/>
            <a:ext cx="27432"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8" name="Rectangle 17"/>
          <p:cNvSpPr/>
          <p:nvPr/>
        </p:nvSpPr>
        <p:spPr>
          <a:xfrm>
            <a:off x="28252"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9" name="Rectangle 18"/>
          <p:cNvSpPr/>
          <p:nvPr/>
        </p:nvSpPr>
        <p:spPr>
          <a:xfrm>
            <a:off x="0"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20" name="Rectangle 19"/>
          <p:cNvSpPr/>
          <p:nvPr/>
        </p:nvSpPr>
        <p:spPr>
          <a:xfrm flipH="1">
            <a:off x="149770" y="680477"/>
            <a:ext cx="27432"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21" name="Rectangle 20"/>
          <p:cNvSpPr/>
          <p:nvPr/>
        </p:nvSpPr>
        <p:spPr>
          <a:xfrm flipH="1">
            <a:off x="189341" y="680477"/>
            <a:ext cx="27432"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22" name="Rectangle 21"/>
          <p:cNvSpPr/>
          <p:nvPr/>
        </p:nvSpPr>
        <p:spPr>
          <a:xfrm flipH="1">
            <a:off x="226682"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9" name="Rectangle 28"/>
          <p:cNvSpPr/>
          <p:nvPr/>
        </p:nvSpPr>
        <p:spPr>
          <a:xfrm flipH="1">
            <a:off x="254934"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30" name="Rectangle 29"/>
          <p:cNvSpPr/>
          <p:nvPr/>
        </p:nvSpPr>
        <p:spPr>
          <a:xfrm>
            <a:off x="278710" y="680477"/>
            <a:ext cx="36576"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914400" y="512064"/>
            <a:ext cx="7772400" cy="914400"/>
          </a:xfrm>
        </p:spPr>
        <p:txBody>
          <a:bodyPr/>
          <a:lstStyle>
            <a:lvl1pPr>
              <a:defRPr sz="4000" cap="none" baseline="0"/>
            </a:lvl1pPr>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extLst/>
          </a:lstStyle>
          <a:p>
            <a:fld id="{34182E98-021D-4446-9E38-3BF1AF7F485B}" type="datetimeFigureOut">
              <a:rPr lang="en-CA" smtClean="0"/>
              <a:pPr/>
              <a:t>2017-10-04</a:t>
            </a:fld>
            <a:endParaRPr lang="en-CA"/>
          </a:p>
        </p:txBody>
      </p:sp>
      <p:sp>
        <p:nvSpPr>
          <p:cNvPr id="4" name="Footer Placeholder 3"/>
          <p:cNvSpPr>
            <a:spLocks noGrp="1"/>
          </p:cNvSpPr>
          <p:nvPr>
            <p:ph type="ftr" sz="quarter" idx="11"/>
          </p:nvPr>
        </p:nvSpPr>
        <p:spPr/>
        <p:txBody>
          <a:bodyPr/>
          <a:lstStyle>
            <a:extLst/>
          </a:lstStyle>
          <a:p>
            <a:endParaRPr lang="en-CA"/>
          </a:p>
        </p:txBody>
      </p:sp>
      <p:sp>
        <p:nvSpPr>
          <p:cNvPr id="5" name="Slide Number Placeholder 4"/>
          <p:cNvSpPr>
            <a:spLocks noGrp="1"/>
          </p:cNvSpPr>
          <p:nvPr>
            <p:ph type="sldNum" sz="quarter" idx="12"/>
          </p:nvPr>
        </p:nvSpPr>
        <p:spPr/>
        <p:txBody>
          <a:bodyPr/>
          <a:lstStyle>
            <a:extLst/>
          </a:lstStyle>
          <a:p>
            <a:fld id="{8DD45D6C-FC7A-47E1-ACB4-DDDD57DE96AE}" type="slidenum">
              <a:rPr lang="en-CA" smtClean="0"/>
              <a:pPr/>
              <a:t>‹#›</a:t>
            </a:fld>
            <a:endParaRPr lang="en-CA"/>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extLst/>
          </a:lstStyle>
          <a:p>
            <a:fld id="{34182E98-021D-4446-9E38-3BF1AF7F485B}" type="datetimeFigureOut">
              <a:rPr lang="en-CA" smtClean="0"/>
              <a:pPr/>
              <a:t>2017-10-04</a:t>
            </a:fld>
            <a:endParaRPr lang="en-CA"/>
          </a:p>
        </p:txBody>
      </p:sp>
      <p:sp>
        <p:nvSpPr>
          <p:cNvPr id="3" name="Footer Placeholder 2"/>
          <p:cNvSpPr>
            <a:spLocks noGrp="1"/>
          </p:cNvSpPr>
          <p:nvPr>
            <p:ph type="ftr" sz="quarter" idx="11"/>
          </p:nvPr>
        </p:nvSpPr>
        <p:spPr/>
        <p:txBody>
          <a:bodyPr/>
          <a:lstStyle>
            <a:extLst/>
          </a:lstStyle>
          <a:p>
            <a:endParaRPr lang="en-CA"/>
          </a:p>
        </p:txBody>
      </p:sp>
      <p:sp>
        <p:nvSpPr>
          <p:cNvPr id="4" name="Slide Number Placeholder 3"/>
          <p:cNvSpPr>
            <a:spLocks noGrp="1"/>
          </p:cNvSpPr>
          <p:nvPr>
            <p:ph type="sldNum" sz="quarter" idx="12"/>
          </p:nvPr>
        </p:nvSpPr>
        <p:spPr/>
        <p:txBody>
          <a:bodyPr/>
          <a:lstStyle>
            <a:extLst/>
          </a:lstStyle>
          <a:p>
            <a:fld id="{8DD45D6C-FC7A-47E1-ACB4-DDDD57DE96AE}" type="slidenum">
              <a:rPr lang="en-CA" smtClean="0"/>
              <a:pPr/>
              <a:t>‹#›</a:t>
            </a:fld>
            <a:endParaRPr lang="en-CA"/>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273050"/>
            <a:ext cx="8229600" cy="1162050"/>
          </a:xfrm>
        </p:spPr>
        <p:txBody>
          <a:bodyPr anchor="ctr"/>
          <a:lstStyle>
            <a:lvl1pPr algn="l">
              <a:buNone/>
              <a:defRPr sz="3600" b="0"/>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685800" y="1435100"/>
            <a:ext cx="2514600" cy="4572000"/>
          </a:xfrm>
        </p:spPr>
        <p:txBody>
          <a:bodyPr/>
          <a:lstStyle>
            <a:lvl1pPr marL="54864" indent="0">
              <a:buNone/>
              <a:defRPr sz="18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429000" y="1435100"/>
            <a:ext cx="5486400"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34182E98-021D-4446-9E38-3BF1AF7F485B}" type="datetimeFigureOut">
              <a:rPr lang="en-CA" smtClean="0"/>
              <a:pPr/>
              <a:t>2017-10-04</a:t>
            </a:fld>
            <a:endParaRPr lang="en-CA"/>
          </a:p>
        </p:txBody>
      </p:sp>
      <p:sp>
        <p:nvSpPr>
          <p:cNvPr id="6" name="Footer Placeholder 5"/>
          <p:cNvSpPr>
            <a:spLocks noGrp="1"/>
          </p:cNvSpPr>
          <p:nvPr>
            <p:ph type="ftr" sz="quarter" idx="11"/>
          </p:nvPr>
        </p:nvSpPr>
        <p:spPr/>
        <p:txBody>
          <a:bodyPr/>
          <a:lstStyle>
            <a:extLst/>
          </a:lstStyle>
          <a:p>
            <a:endParaRPr lang="en-CA"/>
          </a:p>
        </p:txBody>
      </p:sp>
      <p:sp>
        <p:nvSpPr>
          <p:cNvPr id="7" name="Slide Number Placeholder 6"/>
          <p:cNvSpPr>
            <a:spLocks noGrp="1"/>
          </p:cNvSpPr>
          <p:nvPr>
            <p:ph type="sldNum" sz="quarter" idx="12"/>
          </p:nvPr>
        </p:nvSpPr>
        <p:spPr/>
        <p:txBody>
          <a:bodyPr/>
          <a:lstStyle>
            <a:extLst/>
          </a:lstStyle>
          <a:p>
            <a:fld id="{8DD45D6C-FC7A-47E1-ACB4-DDDD57DE96AE}" type="slidenum">
              <a:rPr lang="en-CA" smtClean="0"/>
              <a:pPr/>
              <a:t>‹#›</a:t>
            </a:fld>
            <a:endParaRPr lang="en-CA"/>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368032" y="0"/>
            <a:ext cx="8778240" cy="1878037"/>
          </a:xfrm>
          <a:prstGeom prst="rect">
            <a:avLst/>
          </a:prstGeom>
          <a:solidFill>
            <a:srgbClr val="000000">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cxnSp>
        <p:nvCxnSpPr>
          <p:cNvPr id="9" name="Straight Connector 8"/>
          <p:cNvCxnSpPr/>
          <p:nvPr/>
        </p:nvCxnSpPr>
        <p:spPr>
          <a:xfrm flipV="1">
            <a:off x="363195" y="1885028"/>
            <a:ext cx="8782622" cy="0"/>
          </a:xfrm>
          <a:prstGeom prst="line">
            <a:avLst/>
          </a:prstGeom>
          <a:noFill/>
          <a:ln w="19050" cap="flat" cmpd="sng" algn="ctr">
            <a:solidFill>
              <a:srgbClr val="FFFFFF">
                <a:alpha val="100000"/>
              </a:srgbClr>
            </a:solidFill>
            <a:prstDash val="solid"/>
            <a:miter lim="800000"/>
          </a:ln>
          <a:effectLst/>
        </p:spPr>
        <p:style>
          <a:lnRef idx="2">
            <a:schemeClr val="accent1"/>
          </a:lnRef>
          <a:fillRef idx="0">
            <a:schemeClr val="accent1"/>
          </a:fillRef>
          <a:effectRef idx="1">
            <a:schemeClr val="accent1"/>
          </a:effectRef>
          <a:fontRef idx="minor">
            <a:schemeClr val="tx1"/>
          </a:fontRef>
        </p:style>
      </p:cxnSp>
      <p:grpSp>
        <p:nvGrpSpPr>
          <p:cNvPr id="10" name="Group 9"/>
          <p:cNvGrpSpPr/>
          <p:nvPr/>
        </p:nvGrpSpPr>
        <p:grpSpPr>
          <a:xfrm rot="5400000">
            <a:off x="8514581" y="1219200"/>
            <a:ext cx="132763" cy="128466"/>
            <a:chOff x="6668087" y="1297746"/>
            <a:chExt cx="161840" cy="156602"/>
          </a:xfrm>
        </p:grpSpPr>
        <p:cxnSp>
          <p:nvCxnSpPr>
            <p:cNvPr id="15" name="Straight Connector 14"/>
            <p:cNvCxnSpPr/>
            <p:nvPr/>
          </p:nvCxnSpPr>
          <p:spPr>
            <a:xfrm rot="16200000">
              <a:off x="6664064" y="1301769"/>
              <a:ext cx="88509" cy="80463"/>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rot="16200000" flipV="1">
              <a:off x="6685888" y="1391257"/>
              <a:ext cx="125755" cy="427"/>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rot="5400000" flipH="1">
              <a:off x="6744524" y="1300853"/>
              <a:ext cx="88509" cy="82296"/>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sp>
        <p:nvSpPr>
          <p:cNvPr id="2" name="Title 1"/>
          <p:cNvSpPr>
            <a:spLocks noGrp="1"/>
          </p:cNvSpPr>
          <p:nvPr>
            <p:ph type="title"/>
          </p:nvPr>
        </p:nvSpPr>
        <p:spPr bwMode="grayWhite">
          <a:xfrm>
            <a:off x="914400" y="441251"/>
            <a:ext cx="6858000" cy="701749"/>
          </a:xfrm>
        </p:spPr>
        <p:txBody>
          <a:bodyPr anchor="b"/>
          <a:lstStyle>
            <a:lvl1pPr algn="l">
              <a:buNone/>
              <a:defRPr sz="2100" b="0"/>
            </a:lvl1pPr>
            <a:extLst/>
          </a:lstStyle>
          <a:p>
            <a:r>
              <a:rPr kumimoji="0" lang="en-US" smtClean="0"/>
              <a:t>Click to edit Master title style</a:t>
            </a:r>
            <a:endParaRPr kumimoji="0" lang="en-US"/>
          </a:p>
        </p:txBody>
      </p:sp>
      <p:sp>
        <p:nvSpPr>
          <p:cNvPr id="3" name="Picture Placeholder 2"/>
          <p:cNvSpPr>
            <a:spLocks noGrp="1"/>
          </p:cNvSpPr>
          <p:nvPr>
            <p:ph type="pic" idx="1"/>
          </p:nvPr>
        </p:nvSpPr>
        <p:spPr>
          <a:xfrm>
            <a:off x="368032" y="1893781"/>
            <a:ext cx="8778240" cy="4960144"/>
          </a:xfrm>
          <a:solidFill>
            <a:schemeClr val="bg2"/>
          </a:solidFill>
        </p:spPr>
        <p:txBody>
          <a:bodyPr/>
          <a:lstStyle>
            <a:lvl1pPr marL="0" indent="0">
              <a:buNone/>
              <a:defRPr sz="3200"/>
            </a:lvl1pPr>
            <a:extLst/>
          </a:lstStyle>
          <a:p>
            <a:r>
              <a:rPr kumimoji="0" lang="en-US" smtClean="0"/>
              <a:t>Click icon to add picture</a:t>
            </a:r>
            <a:endParaRPr kumimoji="0" lang="en-US"/>
          </a:p>
        </p:txBody>
      </p:sp>
      <p:sp>
        <p:nvSpPr>
          <p:cNvPr id="4" name="Text Placeholder 3"/>
          <p:cNvSpPr>
            <a:spLocks noGrp="1"/>
          </p:cNvSpPr>
          <p:nvPr>
            <p:ph type="body" sz="half" idx="2"/>
          </p:nvPr>
        </p:nvSpPr>
        <p:spPr bwMode="grayWhite">
          <a:xfrm>
            <a:off x="914400" y="1150144"/>
            <a:ext cx="6858000" cy="685800"/>
          </a:xfrm>
        </p:spPr>
        <p:txBody>
          <a:bodyPr/>
          <a:lstStyle>
            <a:lvl1pPr marL="27432" indent="0">
              <a:spcBef>
                <a:spcPts val="0"/>
              </a:spcBef>
              <a:buNone/>
              <a:defRPr sz="1400">
                <a:solidFill>
                  <a:srgbClr val="FFFFFF"/>
                </a:solidFill>
              </a:defRPr>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grpSp>
        <p:nvGrpSpPr>
          <p:cNvPr id="14" name="Group 13"/>
          <p:cNvGrpSpPr/>
          <p:nvPr/>
        </p:nvGrpSpPr>
        <p:grpSpPr>
          <a:xfrm rot="5400000">
            <a:off x="8666981" y="1371600"/>
            <a:ext cx="132763" cy="128466"/>
            <a:chOff x="6668087" y="1297746"/>
            <a:chExt cx="161840" cy="156602"/>
          </a:xfrm>
        </p:grpSpPr>
        <p:cxnSp>
          <p:nvCxnSpPr>
            <p:cNvPr id="11" name="Straight Connector 10"/>
            <p:cNvCxnSpPr/>
            <p:nvPr/>
          </p:nvCxnSpPr>
          <p:spPr>
            <a:xfrm rot="16200000">
              <a:off x="6664064" y="1301769"/>
              <a:ext cx="88509" cy="80463"/>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rot="16200000" flipV="1">
              <a:off x="6685888" y="1391257"/>
              <a:ext cx="125755" cy="427"/>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rot="5400000" flipH="1">
              <a:off x="6744524" y="1300853"/>
              <a:ext cx="88509" cy="82296"/>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8" name="Group 17"/>
          <p:cNvGrpSpPr/>
          <p:nvPr/>
        </p:nvGrpSpPr>
        <p:grpSpPr>
          <a:xfrm rot="5400000">
            <a:off x="8320088" y="1474763"/>
            <a:ext cx="132763" cy="128466"/>
            <a:chOff x="6668087" y="1297746"/>
            <a:chExt cx="161840" cy="156602"/>
          </a:xfrm>
        </p:grpSpPr>
        <p:cxnSp>
          <p:nvCxnSpPr>
            <p:cNvPr id="19" name="Straight Connector 18"/>
            <p:cNvCxnSpPr/>
            <p:nvPr/>
          </p:nvCxnSpPr>
          <p:spPr>
            <a:xfrm rot="16200000">
              <a:off x="6664064" y="1301769"/>
              <a:ext cx="88509" cy="80463"/>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rot="16200000" flipV="1">
              <a:off x="6685888" y="1391257"/>
              <a:ext cx="125755" cy="427"/>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rot="5400000" flipH="1">
              <a:off x="6744524" y="1300853"/>
              <a:ext cx="88509" cy="82296"/>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sp>
        <p:nvSpPr>
          <p:cNvPr id="5" name="Date Placeholder 4"/>
          <p:cNvSpPr>
            <a:spLocks noGrp="1"/>
          </p:cNvSpPr>
          <p:nvPr>
            <p:ph type="dt" sz="half" idx="10"/>
          </p:nvPr>
        </p:nvSpPr>
        <p:spPr>
          <a:xfrm>
            <a:off x="6477000" y="55499"/>
            <a:ext cx="2133600" cy="365125"/>
          </a:xfrm>
        </p:spPr>
        <p:txBody>
          <a:bodyPr/>
          <a:lstStyle>
            <a:extLst/>
          </a:lstStyle>
          <a:p>
            <a:fld id="{34182E98-021D-4446-9E38-3BF1AF7F485B}" type="datetimeFigureOut">
              <a:rPr lang="en-CA" smtClean="0"/>
              <a:pPr/>
              <a:t>2017-10-04</a:t>
            </a:fld>
            <a:endParaRPr lang="en-CA"/>
          </a:p>
        </p:txBody>
      </p:sp>
      <p:sp>
        <p:nvSpPr>
          <p:cNvPr id="6" name="Footer Placeholder 5"/>
          <p:cNvSpPr>
            <a:spLocks noGrp="1"/>
          </p:cNvSpPr>
          <p:nvPr>
            <p:ph type="ftr" sz="quarter" idx="11"/>
          </p:nvPr>
        </p:nvSpPr>
        <p:spPr>
          <a:xfrm>
            <a:off x="914400" y="55499"/>
            <a:ext cx="5562600" cy="365125"/>
          </a:xfrm>
        </p:spPr>
        <p:txBody>
          <a:bodyPr/>
          <a:lstStyle>
            <a:extLst/>
          </a:lstStyle>
          <a:p>
            <a:endParaRPr lang="en-CA"/>
          </a:p>
        </p:txBody>
      </p:sp>
      <p:sp>
        <p:nvSpPr>
          <p:cNvPr id="7" name="Slide Number Placeholder 6"/>
          <p:cNvSpPr>
            <a:spLocks noGrp="1"/>
          </p:cNvSpPr>
          <p:nvPr>
            <p:ph type="sldNum" sz="quarter" idx="12"/>
          </p:nvPr>
        </p:nvSpPr>
        <p:spPr>
          <a:xfrm>
            <a:off x="8610600" y="55499"/>
            <a:ext cx="457200" cy="365125"/>
          </a:xfrm>
        </p:spPr>
        <p:txBody>
          <a:bodyPr/>
          <a:lstStyle>
            <a:extLst/>
          </a:lstStyle>
          <a:p>
            <a:fld id="{8DD45D6C-FC7A-47E1-ACB4-DDDD57DE96AE}" type="slidenum">
              <a:rPr lang="en-CA" smtClean="0"/>
              <a:pPr/>
              <a:t>‹#›</a:t>
            </a:fld>
            <a:endParaRPr lang="en-CA"/>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0" y="-1"/>
            <a:ext cx="365760" cy="6854456"/>
          </a:xfrm>
          <a:prstGeom prst="rect">
            <a:avLst/>
          </a:prstGeom>
          <a:solidFill>
            <a:srgbClr val="FFFFFF">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8" name="Rectangle 7"/>
          <p:cNvSpPr/>
          <p:nvPr/>
        </p:nvSpPr>
        <p:spPr>
          <a:xfrm>
            <a:off x="255291" y="5047394"/>
            <a:ext cx="73152" cy="169164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9" name="Rectangle 8"/>
          <p:cNvSpPr/>
          <p:nvPr/>
        </p:nvSpPr>
        <p:spPr>
          <a:xfrm>
            <a:off x="255291" y="4796819"/>
            <a:ext cx="73152" cy="228600"/>
          </a:xfrm>
          <a:prstGeom prst="rect">
            <a:avLst/>
          </a:prstGeom>
          <a:solidFill>
            <a:schemeClr val="accent3">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0" name="Rectangle 9"/>
          <p:cNvSpPr/>
          <p:nvPr/>
        </p:nvSpPr>
        <p:spPr>
          <a:xfrm>
            <a:off x="255291" y="4637685"/>
            <a:ext cx="73152" cy="137160"/>
          </a:xfrm>
          <a:prstGeom prst="rect">
            <a:avLst/>
          </a:prstGeom>
          <a:solidFill>
            <a:schemeClr val="bg2"/>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1" name="Rectangle 10"/>
          <p:cNvSpPr/>
          <p:nvPr/>
        </p:nvSpPr>
        <p:spPr>
          <a:xfrm>
            <a:off x="255291" y="4542559"/>
            <a:ext cx="73152" cy="7315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2" name="Rectangle 11"/>
          <p:cNvSpPr/>
          <p:nvPr/>
        </p:nvSpPr>
        <p:spPr>
          <a:xfrm>
            <a:off x="309558" y="680477"/>
            <a:ext cx="45720"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5" name="Rectangle 14"/>
          <p:cNvSpPr/>
          <p:nvPr/>
        </p:nvSpPr>
        <p:spPr>
          <a:xfrm>
            <a:off x="269073" y="680477"/>
            <a:ext cx="27432"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6" name="Rectangle 15"/>
          <p:cNvSpPr/>
          <p:nvPr/>
        </p:nvSpPr>
        <p:spPr>
          <a:xfrm>
            <a:off x="250020" y="680477"/>
            <a:ext cx="9144"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7" name="Rectangle 16"/>
          <p:cNvSpPr/>
          <p:nvPr/>
        </p:nvSpPr>
        <p:spPr>
          <a:xfrm>
            <a:off x="221768" y="680477"/>
            <a:ext cx="9144"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22" name="Title Placeholder 21"/>
          <p:cNvSpPr>
            <a:spLocks noGrp="1"/>
          </p:cNvSpPr>
          <p:nvPr>
            <p:ph type="title"/>
          </p:nvPr>
        </p:nvSpPr>
        <p:spPr>
          <a:xfrm>
            <a:off x="914400" y="512064"/>
            <a:ext cx="7772400" cy="914400"/>
          </a:xfrm>
          <a:prstGeom prst="rect">
            <a:avLst/>
          </a:prstGeom>
        </p:spPr>
        <p:txBody>
          <a:bodyPr vert="horz" anchor="t">
            <a:noAutofit/>
          </a:bodyPr>
          <a:lstStyle>
            <a:extLst/>
          </a:lstStyle>
          <a:p>
            <a:r>
              <a:rPr kumimoji="0" lang="en-US" smtClean="0"/>
              <a:t>Click to edit Master title style</a:t>
            </a:r>
            <a:endParaRPr kumimoji="0" lang="en-US"/>
          </a:p>
        </p:txBody>
      </p:sp>
      <p:sp>
        <p:nvSpPr>
          <p:cNvPr id="13" name="Text Placeholder 12"/>
          <p:cNvSpPr>
            <a:spLocks noGrp="1"/>
          </p:cNvSpPr>
          <p:nvPr>
            <p:ph type="body" idx="1"/>
          </p:nvPr>
        </p:nvSpPr>
        <p:spPr>
          <a:xfrm>
            <a:off x="914400" y="1783560"/>
            <a:ext cx="7772400" cy="4572000"/>
          </a:xfrm>
          <a:prstGeom prst="rect">
            <a:avLst/>
          </a:prstGeom>
        </p:spPr>
        <p:txBody>
          <a:bodyPr vert="horz">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6477000" y="6416675"/>
            <a:ext cx="2133600" cy="365125"/>
          </a:xfrm>
          <a:prstGeom prst="rect">
            <a:avLst/>
          </a:prstGeom>
        </p:spPr>
        <p:txBody>
          <a:bodyPr vert="horz" anchor="b"/>
          <a:lstStyle>
            <a:lvl1pPr algn="l" eaLnBrk="1" latinLnBrk="0" hangingPunct="1">
              <a:defRPr kumimoji="0" sz="1100">
                <a:solidFill>
                  <a:schemeClr val="tx2"/>
                </a:solidFill>
              </a:defRPr>
            </a:lvl1pPr>
            <a:extLst/>
          </a:lstStyle>
          <a:p>
            <a:fld id="{34182E98-021D-4446-9E38-3BF1AF7F485B}" type="datetimeFigureOut">
              <a:rPr lang="en-CA" smtClean="0"/>
              <a:pPr/>
              <a:t>2017-10-04</a:t>
            </a:fld>
            <a:endParaRPr lang="en-CA"/>
          </a:p>
        </p:txBody>
      </p:sp>
      <p:sp>
        <p:nvSpPr>
          <p:cNvPr id="3" name="Footer Placeholder 2"/>
          <p:cNvSpPr>
            <a:spLocks noGrp="1"/>
          </p:cNvSpPr>
          <p:nvPr>
            <p:ph type="ftr" sz="quarter" idx="3"/>
          </p:nvPr>
        </p:nvSpPr>
        <p:spPr>
          <a:xfrm>
            <a:off x="914400" y="6416675"/>
            <a:ext cx="5562600" cy="365125"/>
          </a:xfrm>
          <a:prstGeom prst="rect">
            <a:avLst/>
          </a:prstGeom>
        </p:spPr>
        <p:txBody>
          <a:bodyPr vert="horz" anchor="b"/>
          <a:lstStyle>
            <a:lvl1pPr algn="r" eaLnBrk="1" latinLnBrk="0" hangingPunct="1">
              <a:defRPr kumimoji="0" sz="1100">
                <a:solidFill>
                  <a:schemeClr val="tx2"/>
                </a:solidFill>
              </a:defRPr>
            </a:lvl1pPr>
            <a:extLst/>
          </a:lstStyle>
          <a:p>
            <a:endParaRPr lang="en-CA"/>
          </a:p>
        </p:txBody>
      </p:sp>
      <p:sp>
        <p:nvSpPr>
          <p:cNvPr id="23" name="Slide Number Placeholder 22"/>
          <p:cNvSpPr>
            <a:spLocks noGrp="1"/>
          </p:cNvSpPr>
          <p:nvPr>
            <p:ph type="sldNum" sz="quarter" idx="4"/>
          </p:nvPr>
        </p:nvSpPr>
        <p:spPr>
          <a:xfrm>
            <a:off x="8610600" y="6416675"/>
            <a:ext cx="457200" cy="365125"/>
          </a:xfrm>
          <a:prstGeom prst="rect">
            <a:avLst/>
          </a:prstGeom>
        </p:spPr>
        <p:txBody>
          <a:bodyPr vert="horz" anchor="b"/>
          <a:lstStyle>
            <a:lvl1pPr algn="l" eaLnBrk="1" latinLnBrk="0" hangingPunct="1">
              <a:defRPr kumimoji="0" sz="1200">
                <a:solidFill>
                  <a:schemeClr val="tx2"/>
                </a:solidFill>
              </a:defRPr>
            </a:lvl1pPr>
            <a:extLst/>
          </a:lstStyle>
          <a:p>
            <a:fld id="{8DD45D6C-FC7A-47E1-ACB4-DDDD57DE96AE}" type="slidenum">
              <a:rPr lang="en-CA" smtClean="0"/>
              <a:pPr/>
              <a:t>‹#›</a:t>
            </a:fld>
            <a:endParaRPr lang="en-CA"/>
          </a:p>
        </p:txBody>
      </p:sp>
    </p:spTree>
  </p:cSld>
  <p:clrMap bg1="dk1" tx1="lt1" bg2="dk2" tx2="lt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l" rtl="0" eaLnBrk="1" latinLnBrk="0" hangingPunct="1">
        <a:spcBef>
          <a:spcPct val="0"/>
        </a:spcBef>
        <a:buNone/>
        <a:defRPr kumimoji="0" sz="4000" kern="1200" spc="-100" baseline="0">
          <a:solidFill>
            <a:schemeClr val="tx2">
              <a:satMod val="200000"/>
            </a:schemeClr>
          </a:solidFill>
          <a:latin typeface="+mj-lt"/>
          <a:ea typeface="+mj-ea"/>
          <a:cs typeface="+mj-cs"/>
        </a:defRPr>
      </a:lvl1pPr>
      <a:extLst/>
    </p:titleStyle>
    <p:bodyStyle>
      <a:lvl1pPr marL="411480" indent="-342900" algn="l" rtl="0" eaLnBrk="1" latinLnBrk="0" hangingPunct="1">
        <a:spcBef>
          <a:spcPts val="700"/>
        </a:spcBef>
        <a:buClr>
          <a:schemeClr val="tx2"/>
        </a:buClr>
        <a:buSzPct val="95000"/>
        <a:buFont typeface="Wingdings"/>
        <a:buChar char=""/>
        <a:defRPr kumimoji="0" sz="3000" kern="1200">
          <a:solidFill>
            <a:schemeClr val="tx1"/>
          </a:solidFill>
          <a:latin typeface="+mn-lt"/>
          <a:ea typeface="+mn-ea"/>
          <a:cs typeface="+mn-cs"/>
        </a:defRPr>
      </a:lvl1pPr>
      <a:lvl2pPr marL="740664" indent="-285750" algn="l" rtl="0" eaLnBrk="1" latinLnBrk="0" hangingPunct="1">
        <a:spcBef>
          <a:spcPct val="20000"/>
        </a:spcBef>
        <a:buClr>
          <a:schemeClr val="accent2"/>
        </a:buClr>
        <a:buSzPct val="90000"/>
        <a:buFont typeface="Wingdings"/>
        <a:buChar char=""/>
        <a:defRPr kumimoji="0" sz="2600" kern="1200">
          <a:solidFill>
            <a:schemeClr val="tx1"/>
          </a:solidFill>
          <a:latin typeface="+mn-lt"/>
          <a:ea typeface="+mn-ea"/>
          <a:cs typeface="+mn-cs"/>
        </a:defRPr>
      </a:lvl2pPr>
      <a:lvl3pPr marL="996696" indent="-228600" algn="l" rtl="0" eaLnBrk="1" latinLnBrk="0" hangingPunct="1">
        <a:spcBef>
          <a:spcPct val="20000"/>
        </a:spcBef>
        <a:buClr>
          <a:schemeClr val="accent2"/>
        </a:buClr>
        <a:buFont typeface="Wingdings 2"/>
        <a:buChar char=""/>
        <a:defRPr kumimoji="0" sz="2400" kern="1200">
          <a:solidFill>
            <a:schemeClr val="tx1"/>
          </a:solidFill>
          <a:latin typeface="+mn-lt"/>
          <a:ea typeface="+mn-ea"/>
          <a:cs typeface="+mn-cs"/>
        </a:defRPr>
      </a:lvl3pPr>
      <a:lvl4pPr marL="1261872" indent="-228600" algn="l" rtl="0" eaLnBrk="1" latinLnBrk="0" hangingPunct="1">
        <a:spcBef>
          <a:spcPct val="20000"/>
        </a:spcBef>
        <a:buClr>
          <a:schemeClr val="accent3"/>
        </a:buClr>
        <a:buFont typeface="Wingdings 3"/>
        <a:buChar char=""/>
        <a:defRPr kumimoji="0" sz="2200" kern="1200">
          <a:solidFill>
            <a:schemeClr val="tx1"/>
          </a:solidFill>
          <a:latin typeface="+mn-lt"/>
          <a:ea typeface="+mn-ea"/>
          <a:cs typeface="+mn-cs"/>
        </a:defRPr>
      </a:lvl4pPr>
      <a:lvl5pPr marL="1481328" indent="-210312" algn="l" rtl="0" eaLnBrk="1" latinLnBrk="0" hangingPunct="1">
        <a:spcBef>
          <a:spcPct val="20000"/>
        </a:spcBef>
        <a:buClr>
          <a:schemeClr val="accent3"/>
        </a:buClr>
        <a:buFont typeface="Wingdings 2"/>
        <a:buChar char=""/>
        <a:defRPr kumimoji="0" sz="2000" kern="1200">
          <a:solidFill>
            <a:schemeClr val="tx1"/>
          </a:solidFill>
          <a:latin typeface="+mn-lt"/>
          <a:ea typeface="+mn-ea"/>
          <a:cs typeface="+mn-cs"/>
        </a:defRPr>
      </a:lvl5pPr>
      <a:lvl6pPr marL="1709928" indent="-210312"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image" Target="../media/image18.jpeg"/><Relationship Id="rId7" Type="http://schemas.openxmlformats.org/officeDocument/2006/relationships/image" Target="../media/image22.jpeg"/><Relationship Id="rId12" Type="http://schemas.openxmlformats.org/officeDocument/2006/relationships/image" Target="../media/image27.jpeg"/><Relationship Id="rId2" Type="http://schemas.openxmlformats.org/officeDocument/2006/relationships/image" Target="../media/image17.jpeg"/><Relationship Id="rId1" Type="http://schemas.openxmlformats.org/officeDocument/2006/relationships/slideLayout" Target="../slideLayouts/slideLayout2.xml"/><Relationship Id="rId6" Type="http://schemas.openxmlformats.org/officeDocument/2006/relationships/image" Target="../media/image21.jpeg"/><Relationship Id="rId11" Type="http://schemas.openxmlformats.org/officeDocument/2006/relationships/image" Target="../media/image26.png"/><Relationship Id="rId5" Type="http://schemas.openxmlformats.org/officeDocument/2006/relationships/image" Target="../media/image20.jpeg"/><Relationship Id="rId10" Type="http://schemas.openxmlformats.org/officeDocument/2006/relationships/image" Target="../media/image25.jpeg"/><Relationship Id="rId4" Type="http://schemas.openxmlformats.org/officeDocument/2006/relationships/image" Target="../media/image19.jpeg"/><Relationship Id="rId9" Type="http://schemas.openxmlformats.org/officeDocument/2006/relationships/image" Target="../media/image24.jpeg"/></Relationships>
</file>

<file path=ppt/slides/_rels/slide1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image" Target="../media/image30.png"/><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10" Type="http://schemas.openxmlformats.org/officeDocument/2006/relationships/image" Target="../media/image38.png"/><Relationship Id="rId4" Type="http://schemas.openxmlformats.org/officeDocument/2006/relationships/image" Target="../media/image32.png"/><Relationship Id="rId9" Type="http://schemas.openxmlformats.org/officeDocument/2006/relationships/image" Target="../media/image37.png"/></Relationships>
</file>

<file path=ppt/slides/_rels/slide1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45.png"/><Relationship Id="rId2" Type="http://schemas.openxmlformats.org/officeDocument/2006/relationships/image" Target="../media/image42.jpeg"/><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44.png"/><Relationship Id="rId4" Type="http://schemas.openxmlformats.org/officeDocument/2006/relationships/image" Target="../media/image43.png"/></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49.png"/><Relationship Id="rId2" Type="http://schemas.openxmlformats.org/officeDocument/2006/relationships/image" Target="../media/image30.png"/><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1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 Id="rId5" Type="http://schemas.openxmlformats.org/officeDocument/2006/relationships/image" Target="../media/image49.png"/><Relationship Id="rId4" Type="http://schemas.openxmlformats.org/officeDocument/2006/relationships/image" Target="../media/image52.png"/></Relationships>
</file>

<file path=ppt/slides/_rels/slide18.xml.rels><?xml version="1.0" encoding="UTF-8" standalone="yes"?>
<Relationships xmlns="http://schemas.openxmlformats.org/package/2006/relationships"><Relationship Id="rId8" Type="http://schemas.openxmlformats.org/officeDocument/2006/relationships/image" Target="../media/image54.gif"/><Relationship Id="rId3" Type="http://schemas.openxmlformats.org/officeDocument/2006/relationships/image" Target="../media/image31.png"/><Relationship Id="rId7" Type="http://schemas.openxmlformats.org/officeDocument/2006/relationships/image" Target="../media/image53.png"/><Relationship Id="rId12" Type="http://schemas.openxmlformats.org/officeDocument/2006/relationships/image" Target="../media/image58.gif"/><Relationship Id="rId2" Type="http://schemas.openxmlformats.org/officeDocument/2006/relationships/image" Target="../media/image30.png"/><Relationship Id="rId1" Type="http://schemas.openxmlformats.org/officeDocument/2006/relationships/slideLayout" Target="../slideLayouts/slideLayout2.xml"/><Relationship Id="rId6" Type="http://schemas.openxmlformats.org/officeDocument/2006/relationships/image" Target="../media/image49.png"/><Relationship Id="rId11" Type="http://schemas.openxmlformats.org/officeDocument/2006/relationships/image" Target="../media/image57.png"/><Relationship Id="rId5" Type="http://schemas.openxmlformats.org/officeDocument/2006/relationships/image" Target="../media/image14.png"/><Relationship Id="rId10" Type="http://schemas.openxmlformats.org/officeDocument/2006/relationships/image" Target="../media/image56.png"/><Relationship Id="rId4" Type="http://schemas.openxmlformats.org/officeDocument/2006/relationships/image" Target="../media/image35.png"/><Relationship Id="rId9" Type="http://schemas.openxmlformats.org/officeDocument/2006/relationships/image" Target="../media/image55.png"/></Relationships>
</file>

<file path=ppt/slides/_rels/slide19.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9.png"/><Relationship Id="rId7" Type="http://schemas.openxmlformats.org/officeDocument/2006/relationships/image" Target="../media/image61.pn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60.png"/><Relationship Id="rId5" Type="http://schemas.openxmlformats.org/officeDocument/2006/relationships/image" Target="../media/image54.gif"/><Relationship Id="rId4" Type="http://schemas.openxmlformats.org/officeDocument/2006/relationships/image" Target="../media/image53.png"/><Relationship Id="rId9" Type="http://schemas.openxmlformats.org/officeDocument/2006/relationships/image" Target="../media/image58.gif"/></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54.gif"/><Relationship Id="rId7" Type="http://schemas.openxmlformats.org/officeDocument/2006/relationships/image" Target="../media/image62.png"/><Relationship Id="rId2" Type="http://schemas.openxmlformats.org/officeDocument/2006/relationships/image" Target="../media/image31.png"/><Relationship Id="rId1" Type="http://schemas.openxmlformats.org/officeDocument/2006/relationships/slideLayout" Target="../slideLayouts/slideLayout2.xml"/><Relationship Id="rId6" Type="http://schemas.openxmlformats.org/officeDocument/2006/relationships/image" Target="../media/image56.png"/><Relationship Id="rId11" Type="http://schemas.openxmlformats.org/officeDocument/2006/relationships/image" Target="../media/image66.png"/><Relationship Id="rId5" Type="http://schemas.openxmlformats.org/officeDocument/2006/relationships/image" Target="../media/image30.png"/><Relationship Id="rId10" Type="http://schemas.openxmlformats.org/officeDocument/2006/relationships/image" Target="../media/image65.gif"/><Relationship Id="rId4" Type="http://schemas.openxmlformats.org/officeDocument/2006/relationships/image" Target="../media/image58.gif"/><Relationship Id="rId9" Type="http://schemas.openxmlformats.org/officeDocument/2006/relationships/image" Target="../media/image64.png"/></Relationships>
</file>

<file path=ppt/slides/_rels/slide2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2.xml"/><Relationship Id="rId6" Type="http://schemas.openxmlformats.org/officeDocument/2006/relationships/image" Target="../media/image66.png"/><Relationship Id="rId5" Type="http://schemas.openxmlformats.org/officeDocument/2006/relationships/image" Target="../media/image70.png"/><Relationship Id="rId4" Type="http://schemas.openxmlformats.org/officeDocument/2006/relationships/image" Target="../media/image69.png"/></Relationships>
</file>

<file path=ppt/slides/_rels/slide22.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2.jpeg"/><Relationship Id="rId1" Type="http://schemas.openxmlformats.org/officeDocument/2006/relationships/slideLayout" Target="../slideLayouts/slideLayout2.xml"/><Relationship Id="rId4" Type="http://schemas.openxmlformats.org/officeDocument/2006/relationships/image" Target="../media/image75.jpeg"/></Relationships>
</file>

<file path=ppt/slides/_rels/slide25.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8" Type="http://schemas.openxmlformats.org/officeDocument/2006/relationships/image" Target="../media/image86.jpeg"/><Relationship Id="rId3" Type="http://schemas.openxmlformats.org/officeDocument/2006/relationships/image" Target="../media/image81.jpeg"/><Relationship Id="rId7" Type="http://schemas.openxmlformats.org/officeDocument/2006/relationships/image" Target="../media/image85.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84.jpeg"/><Relationship Id="rId5" Type="http://schemas.openxmlformats.org/officeDocument/2006/relationships/image" Target="../media/image83.jpeg"/><Relationship Id="rId4" Type="http://schemas.openxmlformats.org/officeDocument/2006/relationships/image" Target="../media/image82.jpe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89.gif"/><Relationship Id="rId2" Type="http://schemas.openxmlformats.org/officeDocument/2006/relationships/image" Target="../media/image88.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jpeg"/><Relationship Id="rId1" Type="http://schemas.openxmlformats.org/officeDocument/2006/relationships/slideLayout" Target="../slideLayouts/slideLayout2.xml"/><Relationship Id="rId5" Type="http://schemas.openxmlformats.org/officeDocument/2006/relationships/image" Target="../media/image93.png"/><Relationship Id="rId4" Type="http://schemas.openxmlformats.org/officeDocument/2006/relationships/image" Target="../media/image92.png"/></Relationships>
</file>

<file path=ppt/slides/_rels/slide34.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94.jpeg"/><Relationship Id="rId1" Type="http://schemas.openxmlformats.org/officeDocument/2006/relationships/slideLayout" Target="../slideLayouts/slideLayout7.xml"/><Relationship Id="rId4" Type="http://schemas.openxmlformats.org/officeDocument/2006/relationships/image" Target="../media/image96.png"/></Relationships>
</file>

<file path=ppt/slides/_rels/slide36.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7.xml"/><Relationship Id="rId4" Type="http://schemas.openxmlformats.org/officeDocument/2006/relationships/image" Target="../media/image99.png"/></Relationships>
</file>

<file path=ppt/slides/_rels/slide37.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100.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102.gi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8.gif"/><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openxmlformats.org/officeDocument/2006/relationships/image" Target="../media/image109.jpeg"/><Relationship Id="rId3" Type="http://schemas.openxmlformats.org/officeDocument/2006/relationships/image" Target="../media/image104.jpeg"/><Relationship Id="rId7" Type="http://schemas.openxmlformats.org/officeDocument/2006/relationships/image" Target="../media/image108.jpeg"/><Relationship Id="rId2" Type="http://schemas.openxmlformats.org/officeDocument/2006/relationships/image" Target="../media/image103.jpeg"/><Relationship Id="rId1" Type="http://schemas.openxmlformats.org/officeDocument/2006/relationships/slideLayout" Target="../slideLayouts/slideLayout2.xml"/><Relationship Id="rId6" Type="http://schemas.openxmlformats.org/officeDocument/2006/relationships/image" Target="../media/image107.jpeg"/><Relationship Id="rId5" Type="http://schemas.openxmlformats.org/officeDocument/2006/relationships/image" Target="../media/image106.jpeg"/><Relationship Id="rId4" Type="http://schemas.openxmlformats.org/officeDocument/2006/relationships/image" Target="../media/image105.jpeg"/><Relationship Id="rId9" Type="http://schemas.openxmlformats.org/officeDocument/2006/relationships/image" Target="../media/image110.jpeg"/></Relationships>
</file>

<file path=ppt/slides/_rels/slide41.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image" Target="../media/image113.png"/><Relationship Id="rId1" Type="http://schemas.openxmlformats.org/officeDocument/2006/relationships/slideLayout" Target="../slideLayouts/slideLayout2.xml"/><Relationship Id="rId4" Type="http://schemas.openxmlformats.org/officeDocument/2006/relationships/image" Target="../media/image115.png"/></Relationships>
</file>

<file path=ppt/slides/_rels/slide44.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image" Target="../media/image121.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122.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123.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124.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image" Target="../media/image125.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2.jpeg"/><Relationship Id="rId1" Type="http://schemas.openxmlformats.org/officeDocument/2006/relationships/slideLayout" Target="../slideLayouts/slideLayout2.xml"/><Relationship Id="rId4" Type="http://schemas.openxmlformats.org/officeDocument/2006/relationships/image" Target="../media/image75.jpeg"/></Relationships>
</file>

<file path=ppt/slides/_rels/slide55.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image" Target="../media/image127.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131.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132.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133.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135.gif"/><Relationship Id="rId2" Type="http://schemas.openxmlformats.org/officeDocument/2006/relationships/image" Target="../media/image134.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136.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image" Target="../media/image137.jpe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image" Target="../media/image138.jpeg"/><Relationship Id="rId1" Type="http://schemas.openxmlformats.org/officeDocument/2006/relationships/slideLayout" Target="../slideLayouts/slideLayout7.xml"/><Relationship Id="rId4" Type="http://schemas.openxmlformats.org/officeDocument/2006/relationships/image" Target="../media/image140.jpeg"/></Relationships>
</file>

<file path=ppt/slides/_rels/slide67.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image" Target="../media/image141.jpeg"/><Relationship Id="rId1" Type="http://schemas.openxmlformats.org/officeDocument/2006/relationships/slideLayout" Target="../slideLayouts/slideLayout7.xml"/><Relationship Id="rId4" Type="http://schemas.openxmlformats.org/officeDocument/2006/relationships/image" Target="../media/image140.jpeg"/></Relationships>
</file>

<file path=ppt/slides/_rels/slide68.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image" Target="../media/image142.jpeg"/><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69.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image" Target="../media/image144.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146.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image" Target="../media/image147.jpeg"/><Relationship Id="rId1" Type="http://schemas.openxmlformats.org/officeDocument/2006/relationships/slideLayout" Target="../slideLayouts/slideLayout2.xml"/><Relationship Id="rId4" Type="http://schemas.openxmlformats.org/officeDocument/2006/relationships/image" Target="../media/image149.jpeg"/></Relationships>
</file>

<file path=ppt/slides/_rels/slide72.xml.rels><?xml version="1.0" encoding="UTF-8" standalone="yes"?>
<Relationships xmlns="http://schemas.openxmlformats.org/package/2006/relationships"><Relationship Id="rId2" Type="http://schemas.openxmlformats.org/officeDocument/2006/relationships/image" Target="../media/image150.gif"/><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151.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8" Type="http://schemas.openxmlformats.org/officeDocument/2006/relationships/image" Target="../media/image158.jpeg"/><Relationship Id="rId3" Type="http://schemas.openxmlformats.org/officeDocument/2006/relationships/image" Target="../media/image153.jpeg"/><Relationship Id="rId7" Type="http://schemas.openxmlformats.org/officeDocument/2006/relationships/image" Target="../media/image157.jpeg"/><Relationship Id="rId2" Type="http://schemas.openxmlformats.org/officeDocument/2006/relationships/image" Target="../media/image152.jpeg"/><Relationship Id="rId1" Type="http://schemas.openxmlformats.org/officeDocument/2006/relationships/slideLayout" Target="../slideLayouts/slideLayout2.xml"/><Relationship Id="rId6" Type="http://schemas.openxmlformats.org/officeDocument/2006/relationships/image" Target="../media/image156.jpeg"/><Relationship Id="rId5" Type="http://schemas.openxmlformats.org/officeDocument/2006/relationships/image" Target="../media/image155.jpeg"/><Relationship Id="rId4" Type="http://schemas.openxmlformats.org/officeDocument/2006/relationships/image" Target="../media/image154.jpeg"/><Relationship Id="rId9" Type="http://schemas.openxmlformats.org/officeDocument/2006/relationships/image" Target="../media/image159.jpeg"/></Relationships>
</file>

<file path=ppt/slides/_rels/slide75.xml.rels><?xml version="1.0" encoding="UTF-8" standalone="yes"?>
<Relationships xmlns="http://schemas.openxmlformats.org/package/2006/relationships"><Relationship Id="rId3" Type="http://schemas.openxmlformats.org/officeDocument/2006/relationships/image" Target="../media/image161.jpeg"/><Relationship Id="rId2" Type="http://schemas.openxmlformats.org/officeDocument/2006/relationships/image" Target="../media/image160.gif"/><Relationship Id="rId1" Type="http://schemas.openxmlformats.org/officeDocument/2006/relationships/slideLayout" Target="../slideLayouts/slideLayout2.xml"/><Relationship Id="rId5" Type="http://schemas.openxmlformats.org/officeDocument/2006/relationships/image" Target="../media/image163.png"/><Relationship Id="rId4" Type="http://schemas.openxmlformats.org/officeDocument/2006/relationships/image" Target="../media/image162.jpeg"/></Relationships>
</file>

<file path=ppt/slides/_rels/slide76.xml.rels><?xml version="1.0" encoding="UTF-8" standalone="yes"?>
<Relationships xmlns="http://schemas.openxmlformats.org/package/2006/relationships"><Relationship Id="rId2" Type="http://schemas.openxmlformats.org/officeDocument/2006/relationships/image" Target="../media/image164.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160.gif"/><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165.jpe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162.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image" Target="../media/image166.jpe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167.jpe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169.gif"/><Relationship Id="rId2" Type="http://schemas.openxmlformats.org/officeDocument/2006/relationships/image" Target="../media/image168.jpeg"/><Relationship Id="rId1" Type="http://schemas.openxmlformats.org/officeDocument/2006/relationships/slideLayout" Target="../slideLayouts/slideLayout2.xml"/><Relationship Id="rId4" Type="http://schemas.openxmlformats.org/officeDocument/2006/relationships/image" Target="../media/image170.gif"/></Relationships>
</file>

<file path=ppt/slides/_rels/slide83.xml.rels><?xml version="1.0" encoding="UTF-8" standalone="yes"?>
<Relationships xmlns="http://schemas.openxmlformats.org/package/2006/relationships"><Relationship Id="rId2" Type="http://schemas.openxmlformats.org/officeDocument/2006/relationships/image" Target="../media/image171.jpe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173.jpeg"/><Relationship Id="rId2" Type="http://schemas.openxmlformats.org/officeDocument/2006/relationships/image" Target="../media/image172.jpeg"/><Relationship Id="rId1" Type="http://schemas.openxmlformats.org/officeDocument/2006/relationships/slideLayout" Target="../slideLayouts/slideLayout2.xml"/><Relationship Id="rId6" Type="http://schemas.openxmlformats.org/officeDocument/2006/relationships/image" Target="../media/image176.jpeg"/><Relationship Id="rId5" Type="http://schemas.openxmlformats.org/officeDocument/2006/relationships/image" Target="../media/image175.jpeg"/><Relationship Id="rId4" Type="http://schemas.openxmlformats.org/officeDocument/2006/relationships/image" Target="../media/image174.jpeg"/></Relationships>
</file>

<file path=ppt/slides/_rels/slide85.xml.rels><?xml version="1.0" encoding="UTF-8" standalone="yes"?>
<Relationships xmlns="http://schemas.openxmlformats.org/package/2006/relationships"><Relationship Id="rId3" Type="http://schemas.openxmlformats.org/officeDocument/2006/relationships/image" Target="../media/image178.jpeg"/><Relationship Id="rId2" Type="http://schemas.openxmlformats.org/officeDocument/2006/relationships/image" Target="../media/image177.jpe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180.jpeg"/><Relationship Id="rId2" Type="http://schemas.openxmlformats.org/officeDocument/2006/relationships/image" Target="../media/image179.jpeg"/><Relationship Id="rId1" Type="http://schemas.openxmlformats.org/officeDocument/2006/relationships/slideLayout" Target="../slideLayouts/slideLayout2.xml"/><Relationship Id="rId4" Type="http://schemas.openxmlformats.org/officeDocument/2006/relationships/image" Target="../media/image181.jpeg"/></Relationships>
</file>

<file path=ppt/slides/_rels/slide87.xml.rels><?xml version="1.0" encoding="UTF-8" standalone="yes"?>
<Relationships xmlns="http://schemas.openxmlformats.org/package/2006/relationships"><Relationship Id="rId3" Type="http://schemas.openxmlformats.org/officeDocument/2006/relationships/image" Target="../media/image183.jpeg"/><Relationship Id="rId2" Type="http://schemas.openxmlformats.org/officeDocument/2006/relationships/image" Target="../media/image182.jpeg"/><Relationship Id="rId1" Type="http://schemas.openxmlformats.org/officeDocument/2006/relationships/slideLayout" Target="../slideLayouts/slideLayout2.xml"/><Relationship Id="rId4" Type="http://schemas.openxmlformats.org/officeDocument/2006/relationships/image" Target="../media/image184.jpeg"/></Relationships>
</file>

<file path=ppt/slides/_rels/slide88.xml.rels><?xml version="1.0" encoding="UTF-8" standalone="yes"?>
<Relationships xmlns="http://schemas.openxmlformats.org/package/2006/relationships"><Relationship Id="rId3" Type="http://schemas.openxmlformats.org/officeDocument/2006/relationships/image" Target="../media/image186.jpeg"/><Relationship Id="rId2" Type="http://schemas.openxmlformats.org/officeDocument/2006/relationships/image" Target="../media/image185.jpe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187.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jpeg"/></Relationships>
</file>

<file path=ppt/slides/_rels/slide90.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 Id="rId4" Type="http://schemas.openxmlformats.org/officeDocument/2006/relationships/image" Target="../media/image188.png"/></Relationships>
</file>

<file path=ppt/slides/_rels/slide92.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image" Target="../media/image189.jpe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190.jpe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192.jpeg"/><Relationship Id="rId2" Type="http://schemas.openxmlformats.org/officeDocument/2006/relationships/image" Target="../media/image191.jpe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193.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Rectangle 7"/>
          <p:cNvSpPr/>
          <p:nvPr/>
        </p:nvSpPr>
        <p:spPr>
          <a:xfrm>
            <a:off x="899592" y="3284984"/>
            <a:ext cx="6840760" cy="1354217"/>
          </a:xfrm>
          <a:prstGeom prst="rect">
            <a:avLst/>
          </a:prstGeom>
        </p:spPr>
        <p:txBody>
          <a:bodyPr wrap="square">
            <a:spAutoFit/>
          </a:bodyPr>
          <a:lstStyle/>
          <a:p>
            <a:pPr marL="342900" indent="-342900" algn="ctr"/>
            <a:r>
              <a:rPr lang="en-US" sz="3200" dirty="0" smtClean="0">
                <a:solidFill>
                  <a:srgbClr val="FF0000"/>
                </a:solidFill>
                <a:latin typeface="Old English Text MT" pitchFamily="66" charset="0"/>
              </a:rPr>
              <a:t>E</a:t>
            </a:r>
            <a:r>
              <a:rPr lang="en-US" sz="3200" dirty="0" smtClean="0">
                <a:latin typeface="Old English Text MT" pitchFamily="66" charset="0"/>
              </a:rPr>
              <a:t>ast </a:t>
            </a:r>
            <a:r>
              <a:rPr lang="en-US" sz="3200" dirty="0" smtClean="0">
                <a:solidFill>
                  <a:srgbClr val="FF0000"/>
                </a:solidFill>
                <a:latin typeface="Old English Text MT" pitchFamily="66" charset="0"/>
              </a:rPr>
              <a:t>E</a:t>
            </a:r>
            <a:r>
              <a:rPr lang="en-US" sz="3200" dirty="0" smtClean="0">
                <a:latin typeface="Old English Text MT" pitchFamily="66" charset="0"/>
              </a:rPr>
              <a:t>uropean </a:t>
            </a:r>
            <a:r>
              <a:rPr lang="en-US" sz="3200" dirty="0" smtClean="0">
                <a:solidFill>
                  <a:srgbClr val="FF0000"/>
                </a:solidFill>
                <a:latin typeface="Old English Text MT" pitchFamily="66" charset="0"/>
              </a:rPr>
              <a:t>H</a:t>
            </a:r>
            <a:r>
              <a:rPr lang="en-US" sz="3200" dirty="0" smtClean="0">
                <a:latin typeface="Old English Text MT" pitchFamily="66" charset="0"/>
              </a:rPr>
              <a:t>eraldry </a:t>
            </a:r>
          </a:p>
          <a:p>
            <a:pPr marL="342900" indent="-342900" algn="ctr"/>
            <a:r>
              <a:rPr lang="en-US" sz="3200" dirty="0" smtClean="0">
                <a:latin typeface="Old English Text MT" pitchFamily="66" charset="0"/>
              </a:rPr>
              <a:t>in </a:t>
            </a:r>
            <a:r>
              <a:rPr lang="en-US" sz="3200" dirty="0" smtClean="0">
                <a:solidFill>
                  <a:srgbClr val="FF0000"/>
                </a:solidFill>
                <a:latin typeface="Old English Text MT" pitchFamily="66" charset="0"/>
              </a:rPr>
              <a:t>C</a:t>
            </a:r>
            <a:r>
              <a:rPr lang="en-US" sz="3200" dirty="0" smtClean="0">
                <a:latin typeface="Old English Text MT" pitchFamily="66" charset="0"/>
              </a:rPr>
              <a:t>anada</a:t>
            </a:r>
          </a:p>
          <a:p>
            <a:pPr algn="just"/>
            <a:endParaRPr lang="en-CA" dirty="0"/>
          </a:p>
        </p:txBody>
      </p:sp>
      <p:pic>
        <p:nvPicPr>
          <p:cNvPr id="121860" name="Picture 4" descr="herald"/>
          <p:cNvPicPr>
            <a:picLocks noChangeAspect="1" noChangeArrowheads="1"/>
          </p:cNvPicPr>
          <p:nvPr/>
        </p:nvPicPr>
        <p:blipFill>
          <a:blip r:embed="rId2" cstate="print"/>
          <a:srcRect/>
          <a:stretch>
            <a:fillRect/>
          </a:stretch>
        </p:blipFill>
        <p:spPr bwMode="auto">
          <a:xfrm>
            <a:off x="6516216" y="764704"/>
            <a:ext cx="2238375" cy="5162550"/>
          </a:xfrm>
          <a:prstGeom prst="rect">
            <a:avLst/>
          </a:prstGeom>
          <a:noFill/>
        </p:spPr>
      </p:pic>
      <p:pic>
        <p:nvPicPr>
          <p:cNvPr id="1026" name="Picture 2" descr="C:\Users\Baltvilks\Desktop\New folder\MAFIA ITALIANA\seal  - Copy.jpg"/>
          <p:cNvPicPr>
            <a:picLocks noChangeAspect="1" noChangeArrowheads="1"/>
          </p:cNvPicPr>
          <p:nvPr/>
        </p:nvPicPr>
        <p:blipFill>
          <a:blip r:embed="rId3" cstate="print"/>
          <a:srcRect/>
          <a:stretch>
            <a:fillRect/>
          </a:stretch>
        </p:blipFill>
        <p:spPr bwMode="auto">
          <a:xfrm>
            <a:off x="3419872" y="1196752"/>
            <a:ext cx="1765473" cy="1793948"/>
          </a:xfrm>
          <a:prstGeom prst="rect">
            <a:avLst/>
          </a:prstGeom>
          <a:noFill/>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Prof. Adam Skorek.jpg"/>
          <p:cNvPicPr>
            <a:picLocks noChangeAspect="1" noChangeArrowheads="1"/>
          </p:cNvPicPr>
          <p:nvPr/>
        </p:nvPicPr>
        <p:blipFill>
          <a:blip r:embed="rId2" cstate="print"/>
          <a:srcRect/>
          <a:stretch>
            <a:fillRect/>
          </a:stretch>
        </p:blipFill>
        <p:spPr bwMode="auto">
          <a:xfrm>
            <a:off x="6084168" y="116632"/>
            <a:ext cx="2524125" cy="1895476"/>
          </a:xfrm>
          <a:prstGeom prst="rect">
            <a:avLst/>
          </a:prstGeom>
          <a:noFill/>
        </p:spPr>
      </p:pic>
      <p:pic>
        <p:nvPicPr>
          <p:cNvPr id="2054" name="Picture 6" descr="ZURA.2.jpg"/>
          <p:cNvPicPr>
            <a:picLocks noChangeAspect="1" noChangeArrowheads="1"/>
          </p:cNvPicPr>
          <p:nvPr/>
        </p:nvPicPr>
        <p:blipFill>
          <a:blip r:embed="rId3" cstate="print"/>
          <a:srcRect/>
          <a:stretch>
            <a:fillRect/>
          </a:stretch>
        </p:blipFill>
        <p:spPr bwMode="auto">
          <a:xfrm>
            <a:off x="107504" y="0"/>
            <a:ext cx="1724025" cy="2057401"/>
          </a:xfrm>
          <a:prstGeom prst="rect">
            <a:avLst/>
          </a:prstGeom>
          <a:noFill/>
        </p:spPr>
      </p:pic>
      <p:pic>
        <p:nvPicPr>
          <p:cNvPr id="2058" name="Picture 10" descr="Alberta Speaker Ken Kowalski.jpg"/>
          <p:cNvPicPr>
            <a:picLocks noChangeAspect="1" noChangeArrowheads="1"/>
          </p:cNvPicPr>
          <p:nvPr/>
        </p:nvPicPr>
        <p:blipFill>
          <a:blip r:embed="rId4" cstate="print"/>
          <a:srcRect/>
          <a:stretch>
            <a:fillRect/>
          </a:stretch>
        </p:blipFill>
        <p:spPr bwMode="auto">
          <a:xfrm>
            <a:off x="2123728" y="0"/>
            <a:ext cx="1428750" cy="2181226"/>
          </a:xfrm>
          <a:prstGeom prst="rect">
            <a:avLst/>
          </a:prstGeom>
          <a:noFill/>
        </p:spPr>
      </p:pic>
      <p:pic>
        <p:nvPicPr>
          <p:cNvPr id="2060" name="Picture 12" descr="Władysław Lizoń Senate of Poland 01.JPG"/>
          <p:cNvPicPr>
            <a:picLocks noChangeAspect="1" noChangeArrowheads="1"/>
          </p:cNvPicPr>
          <p:nvPr/>
        </p:nvPicPr>
        <p:blipFill>
          <a:blip r:embed="rId5" cstate="print"/>
          <a:srcRect/>
          <a:stretch>
            <a:fillRect/>
          </a:stretch>
        </p:blipFill>
        <p:spPr bwMode="auto">
          <a:xfrm>
            <a:off x="2195736" y="4410074"/>
            <a:ext cx="1714500" cy="2447926"/>
          </a:xfrm>
          <a:prstGeom prst="rect">
            <a:avLst/>
          </a:prstGeom>
          <a:noFill/>
        </p:spPr>
      </p:pic>
      <p:pic>
        <p:nvPicPr>
          <p:cNvPr id="2062" name="Picture 14" descr="Thomas Lukaszuk, MLA Deputy Premier.jpg"/>
          <p:cNvPicPr>
            <a:picLocks noChangeAspect="1" noChangeArrowheads="1"/>
          </p:cNvPicPr>
          <p:nvPr/>
        </p:nvPicPr>
        <p:blipFill>
          <a:blip r:embed="rId6" cstate="print"/>
          <a:srcRect/>
          <a:stretch>
            <a:fillRect/>
          </a:stretch>
        </p:blipFill>
        <p:spPr bwMode="auto">
          <a:xfrm>
            <a:off x="2188468" y="2132856"/>
            <a:ext cx="2095500" cy="2257426"/>
          </a:xfrm>
          <a:prstGeom prst="rect">
            <a:avLst/>
          </a:prstGeom>
          <a:noFill/>
        </p:spPr>
      </p:pic>
      <p:pic>
        <p:nvPicPr>
          <p:cNvPr id="2064" name="Picture 16" descr="Minister Peter Milczyn at Ministers' Forum - 2017 (36530632556) (cropped).jpg"/>
          <p:cNvPicPr>
            <a:picLocks noChangeAspect="1" noChangeArrowheads="1"/>
          </p:cNvPicPr>
          <p:nvPr/>
        </p:nvPicPr>
        <p:blipFill>
          <a:blip r:embed="rId7" cstate="print"/>
          <a:srcRect/>
          <a:stretch>
            <a:fillRect/>
          </a:stretch>
        </p:blipFill>
        <p:spPr bwMode="auto">
          <a:xfrm>
            <a:off x="6588224" y="2060848"/>
            <a:ext cx="1753700" cy="2160240"/>
          </a:xfrm>
          <a:prstGeom prst="rect">
            <a:avLst/>
          </a:prstGeom>
          <a:noFill/>
        </p:spPr>
      </p:pic>
      <p:pic>
        <p:nvPicPr>
          <p:cNvPr id="2066" name="Picture 18" descr="Anna Cyzon 03.jpg"/>
          <p:cNvPicPr>
            <a:picLocks noChangeAspect="1" noChangeArrowheads="1"/>
          </p:cNvPicPr>
          <p:nvPr/>
        </p:nvPicPr>
        <p:blipFill>
          <a:blip r:embed="rId8" cstate="print"/>
          <a:srcRect/>
          <a:stretch>
            <a:fillRect/>
          </a:stretch>
        </p:blipFill>
        <p:spPr bwMode="auto">
          <a:xfrm>
            <a:off x="0" y="1772816"/>
            <a:ext cx="2095500" cy="3143250"/>
          </a:xfrm>
          <a:prstGeom prst="rect">
            <a:avLst/>
          </a:prstGeom>
          <a:noFill/>
        </p:spPr>
      </p:pic>
      <p:pic>
        <p:nvPicPr>
          <p:cNvPr id="13" name="Picture 2" descr="Kazimierz Gzowski.jpg"/>
          <p:cNvPicPr>
            <a:picLocks noChangeAspect="1" noChangeArrowheads="1"/>
          </p:cNvPicPr>
          <p:nvPr/>
        </p:nvPicPr>
        <p:blipFill>
          <a:blip r:embed="rId9" cstate="print"/>
          <a:srcRect/>
          <a:stretch>
            <a:fillRect/>
          </a:stretch>
        </p:blipFill>
        <p:spPr bwMode="auto">
          <a:xfrm>
            <a:off x="4355976" y="0"/>
            <a:ext cx="2095500" cy="2486026"/>
          </a:xfrm>
          <a:prstGeom prst="rect">
            <a:avLst/>
          </a:prstGeom>
          <a:noFill/>
        </p:spPr>
      </p:pic>
      <p:pic>
        <p:nvPicPr>
          <p:cNvPr id="2068" name="Picture 20" descr="JAN LISIECKI.jpg"/>
          <p:cNvPicPr>
            <a:picLocks noChangeAspect="1" noChangeArrowheads="1"/>
          </p:cNvPicPr>
          <p:nvPr/>
        </p:nvPicPr>
        <p:blipFill>
          <a:blip r:embed="rId10" cstate="print"/>
          <a:srcRect/>
          <a:stretch>
            <a:fillRect/>
          </a:stretch>
        </p:blipFill>
        <p:spPr bwMode="auto">
          <a:xfrm>
            <a:off x="4355976" y="2564904"/>
            <a:ext cx="2095500" cy="3143250"/>
          </a:xfrm>
          <a:prstGeom prst="rect">
            <a:avLst/>
          </a:prstGeom>
          <a:noFill/>
        </p:spPr>
      </p:pic>
      <p:pic>
        <p:nvPicPr>
          <p:cNvPr id="2070" name="Picture 22" descr="Walter Natynczyk.png"/>
          <p:cNvPicPr>
            <a:picLocks noChangeAspect="1" noChangeArrowheads="1"/>
          </p:cNvPicPr>
          <p:nvPr/>
        </p:nvPicPr>
        <p:blipFill>
          <a:blip r:embed="rId11" cstate="print"/>
          <a:srcRect/>
          <a:stretch>
            <a:fillRect/>
          </a:stretch>
        </p:blipFill>
        <p:spPr bwMode="auto">
          <a:xfrm>
            <a:off x="6948264" y="4171949"/>
            <a:ext cx="2095500" cy="2686051"/>
          </a:xfrm>
          <a:prstGeom prst="rect">
            <a:avLst/>
          </a:prstGeom>
          <a:noFill/>
        </p:spPr>
      </p:pic>
      <p:pic>
        <p:nvPicPr>
          <p:cNvPr id="2072" name="Picture 24" descr="Wojtek Wolski 1 2012-03-09.JPG"/>
          <p:cNvPicPr>
            <a:picLocks noChangeAspect="1" noChangeArrowheads="1"/>
          </p:cNvPicPr>
          <p:nvPr/>
        </p:nvPicPr>
        <p:blipFill>
          <a:blip r:embed="rId12" cstate="print"/>
          <a:srcRect/>
          <a:stretch>
            <a:fillRect/>
          </a:stretch>
        </p:blipFill>
        <p:spPr bwMode="auto">
          <a:xfrm>
            <a:off x="0" y="4309526"/>
            <a:ext cx="2123728" cy="2548474"/>
          </a:xfrm>
          <a:prstGeom prst="rect">
            <a:avLst/>
          </a:prstGeom>
          <a:noFill/>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2" cstate="print"/>
          <a:srcRect/>
          <a:stretch>
            <a:fillRect/>
          </a:stretch>
        </p:blipFill>
        <p:spPr bwMode="auto">
          <a:xfrm>
            <a:off x="768350" y="115888"/>
            <a:ext cx="7605713" cy="6624637"/>
          </a:xfrm>
          <a:prstGeom prst="rect">
            <a:avLst/>
          </a:prstGeom>
          <a:noFill/>
          <a:ln w="9525">
            <a:noFill/>
            <a:miter lim="800000"/>
            <a:headEnd/>
            <a:tailEnd/>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3298" name="Picture 2"/>
          <p:cNvPicPr>
            <a:picLocks noChangeAspect="1" noChangeArrowheads="1"/>
          </p:cNvPicPr>
          <p:nvPr/>
        </p:nvPicPr>
        <p:blipFill>
          <a:blip r:embed="rId2" cstate="print"/>
          <a:srcRect/>
          <a:stretch>
            <a:fillRect/>
          </a:stretch>
        </p:blipFill>
        <p:spPr bwMode="auto">
          <a:xfrm>
            <a:off x="992188" y="1125538"/>
            <a:ext cx="7158037" cy="4605337"/>
          </a:xfrm>
          <a:prstGeom prst="rect">
            <a:avLst/>
          </a:prstGeom>
          <a:noFill/>
          <a:ln w="9525">
            <a:noFill/>
            <a:miter lim="800000"/>
            <a:headEnd/>
            <a:tailEnd/>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1"/>
          <p:cNvSpPr>
            <a:spLocks noChangeArrowheads="1"/>
          </p:cNvSpPr>
          <p:nvPr/>
        </p:nvSpPr>
        <p:spPr bwMode="auto">
          <a:xfrm>
            <a:off x="323528" y="75684"/>
            <a:ext cx="8568952" cy="590931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sng" strike="noStrike" cap="none" normalizeH="0" baseline="0" dirty="0" smtClean="0">
                <a:ln>
                  <a:noFill/>
                </a:ln>
                <a:solidFill>
                  <a:srgbClr val="FFC000"/>
                </a:solidFill>
                <a:effectLst/>
                <a:latin typeface="Arial" pitchFamily="34" charset="0"/>
                <a:cs typeface="Arial" pitchFamily="34" charset="0"/>
              </a:rPr>
              <a:t>Polish Canadian recipients of the Order of Canada</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CA" sz="1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pitchFamily="34" charset="0"/>
                <a:cs typeface="Arial" pitchFamily="34" charset="0"/>
              </a:rPr>
              <a:t>Mary </a:t>
            </a:r>
            <a:r>
              <a:rPr kumimoji="0" lang="en-US" sz="1400" b="0" i="0" u="none" strike="noStrike" cap="none" normalizeH="0" baseline="0" dirty="0" err="1" smtClean="0">
                <a:ln>
                  <a:noFill/>
                </a:ln>
                <a:solidFill>
                  <a:schemeClr val="tx1"/>
                </a:solidFill>
                <a:effectLst/>
                <a:latin typeface="Arial" pitchFamily="34" charset="0"/>
                <a:cs typeface="Arial" pitchFamily="34" charset="0"/>
              </a:rPr>
              <a:t>Adamowska</a:t>
            </a:r>
            <a:r>
              <a:rPr kumimoji="0" lang="en-US" sz="1400" b="0" i="0" u="none" strike="noStrike" cap="none" normalizeH="0" baseline="0" dirty="0" smtClean="0">
                <a:ln>
                  <a:noFill/>
                </a:ln>
                <a:solidFill>
                  <a:schemeClr val="tx1"/>
                </a:solidFill>
                <a:effectLst/>
                <a:latin typeface="Arial" pitchFamily="34" charset="0"/>
                <a:cs typeface="Arial" pitchFamily="34" charset="0"/>
              </a:rPr>
              <a:t> </a:t>
            </a:r>
            <a:r>
              <a:rPr kumimoji="0" lang="en-US" sz="1400" b="0" i="0" u="none" strike="noStrike" cap="none" normalizeH="0" baseline="0" dirty="0" err="1" smtClean="0">
                <a:ln>
                  <a:noFill/>
                </a:ln>
                <a:solidFill>
                  <a:schemeClr val="tx1"/>
                </a:solidFill>
                <a:effectLst/>
                <a:latin typeface="Arial" pitchFamily="34" charset="0"/>
                <a:cs typeface="Arial" pitchFamily="34" charset="0"/>
              </a:rPr>
              <a:t>Panaro</a:t>
            </a:r>
            <a:r>
              <a:rPr kumimoji="0" lang="en-US" sz="1400" b="0" i="0" u="none" strike="noStrike" cap="none" normalizeH="0" baseline="0" dirty="0" smtClean="0">
                <a:ln>
                  <a:noFill/>
                </a:ln>
                <a:solidFill>
                  <a:schemeClr val="tx1"/>
                </a:solidFill>
                <a:effectLst/>
                <a:latin typeface="Arial" pitchFamily="34" charset="0"/>
                <a:cs typeface="Arial" pitchFamily="34" charset="0"/>
              </a:rPr>
              <a:t>, C.M. Winnipeg    </a:t>
            </a:r>
            <a:r>
              <a:rPr kumimoji="0" lang="en-US" sz="1400" b="0" i="0" u="none" strike="noStrike" cap="none" normalizeH="0" baseline="0" dirty="0" smtClean="0">
                <a:ln>
                  <a:noFill/>
                </a:ln>
                <a:solidFill>
                  <a:srgbClr val="FF0000"/>
                </a:solidFill>
                <a:effectLst/>
                <a:latin typeface="Arial" pitchFamily="34" charset="0"/>
                <a:cs typeface="Arial" pitchFamily="34" charset="0"/>
              </a:rPr>
              <a:t>JASTRZEBIEC</a:t>
            </a:r>
            <a:endParaRPr kumimoji="0" lang="en-CA" sz="1400" b="0" i="0" u="none" strike="noStrike" cap="none" normalizeH="0" baseline="0" dirty="0" smtClean="0">
              <a:ln>
                <a:noFill/>
              </a:ln>
              <a:solidFill>
                <a:srgbClr val="FF0000"/>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pitchFamily="34" charset="0"/>
                <a:cs typeface="Arial" pitchFamily="34" charset="0"/>
              </a:rPr>
              <a:t>Dr. Henry </a:t>
            </a:r>
            <a:r>
              <a:rPr kumimoji="0" lang="en-US" sz="1400" b="0" i="0" u="none" strike="noStrike" cap="none" normalizeH="0" baseline="0" dirty="0" err="1" smtClean="0">
                <a:ln>
                  <a:noFill/>
                </a:ln>
                <a:solidFill>
                  <a:schemeClr val="tx1"/>
                </a:solidFill>
                <a:effectLst/>
                <a:latin typeface="Arial" pitchFamily="34" charset="0"/>
                <a:cs typeface="Arial" pitchFamily="34" charset="0"/>
              </a:rPr>
              <a:t>Wojcicki</a:t>
            </a:r>
            <a:r>
              <a:rPr kumimoji="0" lang="en-US" sz="1400" b="0" i="0" u="none" strike="noStrike" cap="none" normalizeH="0" baseline="0" dirty="0" smtClean="0">
                <a:ln>
                  <a:noFill/>
                </a:ln>
                <a:solidFill>
                  <a:schemeClr val="tx1"/>
                </a:solidFill>
                <a:effectLst/>
                <a:latin typeface="Arial" pitchFamily="34" charset="0"/>
                <a:cs typeface="Arial" pitchFamily="34" charset="0"/>
              </a:rPr>
              <a:t> – Edmonton, distinguished psychiatrist   </a:t>
            </a:r>
            <a:r>
              <a:rPr kumimoji="0" lang="en-US" sz="1400" b="0" i="0" u="none" strike="noStrike" cap="none" normalizeH="0" baseline="0" dirty="0" smtClean="0">
                <a:ln>
                  <a:noFill/>
                </a:ln>
                <a:solidFill>
                  <a:srgbClr val="FF0000"/>
                </a:solidFill>
                <a:effectLst/>
                <a:latin typeface="Arial" pitchFamily="34" charset="0"/>
                <a:cs typeface="Arial" pitchFamily="34" charset="0"/>
              </a:rPr>
              <a:t>RAWICZ</a:t>
            </a:r>
            <a:endParaRPr kumimoji="0" lang="en-CA" sz="1400" b="0" i="0" u="none" strike="noStrike" cap="none" normalizeH="0" baseline="0" dirty="0" smtClean="0">
              <a:ln>
                <a:noFill/>
              </a:ln>
              <a:solidFill>
                <a:srgbClr val="FF0000"/>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sz="1400" u="sng" dirty="0" smtClean="0">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sz="1400" u="sng" dirty="0" smtClean="0">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sz="1400" u="sng" dirty="0" smtClean="0">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sng" strike="noStrike" cap="none" normalizeH="0" baseline="0" dirty="0" smtClean="0">
                <a:ln>
                  <a:noFill/>
                </a:ln>
                <a:solidFill>
                  <a:srgbClr val="FFC000"/>
                </a:solidFill>
                <a:effectLst/>
                <a:latin typeface="Arial" pitchFamily="34" charset="0"/>
                <a:cs typeface="Arial" pitchFamily="34" charset="0"/>
              </a:rPr>
              <a:t>Polish Canadian Queen’s Counsels and lawyers appointed as judges   Their Honors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CA" sz="1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pitchFamily="34" charset="0"/>
                <a:cs typeface="Arial" pitchFamily="34" charset="0"/>
              </a:rPr>
              <a:t>Judge Paul </a:t>
            </a:r>
            <a:r>
              <a:rPr kumimoji="0" lang="en-US" sz="1400" b="0" i="0" u="none" strike="noStrike" cap="none" normalizeH="0" baseline="0" dirty="0" err="1" smtClean="0">
                <a:ln>
                  <a:noFill/>
                </a:ln>
                <a:solidFill>
                  <a:schemeClr val="tx1"/>
                </a:solidFill>
                <a:effectLst/>
                <a:latin typeface="Arial" pitchFamily="34" charset="0"/>
                <a:cs typeface="Arial" pitchFamily="34" charset="0"/>
              </a:rPr>
              <a:t>Staniszewski</a:t>
            </a:r>
            <a:r>
              <a:rPr kumimoji="0" lang="en-US" sz="1400" b="0" i="0" u="none" strike="noStrike" cap="none" normalizeH="0" baseline="0" dirty="0" smtClean="0">
                <a:ln>
                  <a:noFill/>
                </a:ln>
                <a:solidFill>
                  <a:schemeClr val="tx1"/>
                </a:solidFill>
                <a:effectLst/>
                <a:latin typeface="Arial" pitchFamily="34" charset="0"/>
                <a:cs typeface="Arial" pitchFamily="34" charset="0"/>
              </a:rPr>
              <a:t> – of Toronto, Montreal and the County Court of Windsor    </a:t>
            </a:r>
            <a:r>
              <a:rPr kumimoji="0" lang="en-US" sz="1400" b="0" i="0" u="none" strike="noStrike" cap="none" normalizeH="0" baseline="0" dirty="0" smtClean="0">
                <a:ln>
                  <a:noFill/>
                </a:ln>
                <a:solidFill>
                  <a:srgbClr val="FF0000"/>
                </a:solidFill>
                <a:effectLst/>
                <a:latin typeface="Arial" pitchFamily="34" charset="0"/>
                <a:cs typeface="Arial" pitchFamily="34" charset="0"/>
              </a:rPr>
              <a:t>POBOG</a:t>
            </a:r>
            <a:endParaRPr kumimoji="0" lang="en-CA" sz="1400" b="0" i="0" u="none" strike="noStrike" cap="none" normalizeH="0" baseline="0" dirty="0" smtClean="0">
              <a:ln>
                <a:noFill/>
              </a:ln>
              <a:solidFill>
                <a:srgbClr val="FF0000"/>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pitchFamily="34" charset="0"/>
                <a:cs typeface="Arial" pitchFamily="34" charset="0"/>
              </a:rPr>
              <a:t>Judge Allan H. J. </a:t>
            </a:r>
            <a:r>
              <a:rPr kumimoji="0" lang="en-US" sz="1400" b="0" i="0" u="none" strike="noStrike" cap="none" normalizeH="0" baseline="0" dirty="0" err="1" smtClean="0">
                <a:ln>
                  <a:noFill/>
                </a:ln>
                <a:solidFill>
                  <a:schemeClr val="tx1"/>
                </a:solidFill>
                <a:effectLst/>
                <a:latin typeface="Arial" pitchFamily="34" charset="0"/>
                <a:cs typeface="Arial" pitchFamily="34" charset="0"/>
              </a:rPr>
              <a:t>Wachowich</a:t>
            </a:r>
            <a:r>
              <a:rPr kumimoji="0" lang="en-US" sz="1400" b="0" i="0" u="none" strike="noStrike" cap="none" normalizeH="0" baseline="0" dirty="0" smtClean="0">
                <a:ln>
                  <a:noFill/>
                </a:ln>
                <a:solidFill>
                  <a:schemeClr val="tx1"/>
                </a:solidFill>
                <a:effectLst/>
                <a:latin typeface="Arial" pitchFamily="34" charset="0"/>
                <a:cs typeface="Arial" pitchFamily="34" charset="0"/>
              </a:rPr>
              <a:t> – of the Court of Queen’s Bench in Edmonton  </a:t>
            </a:r>
            <a:r>
              <a:rPr kumimoji="0" lang="en-US" sz="1400" b="0" i="0" u="none" strike="noStrike" cap="none" normalizeH="0" baseline="0" dirty="0" smtClean="0">
                <a:ln>
                  <a:noFill/>
                </a:ln>
                <a:solidFill>
                  <a:srgbClr val="FF0000"/>
                </a:solidFill>
                <a:effectLst/>
                <a:latin typeface="Arial" pitchFamily="34" charset="0"/>
                <a:cs typeface="Arial" pitchFamily="34" charset="0"/>
              </a:rPr>
              <a:t>DABROWA</a:t>
            </a:r>
            <a:endParaRPr kumimoji="0" lang="en-CA" sz="1400" b="0" i="0" u="none" strike="noStrike" cap="none" normalizeH="0" baseline="0" dirty="0" smtClean="0">
              <a:ln>
                <a:noFill/>
              </a:ln>
              <a:solidFill>
                <a:srgbClr val="FF0000"/>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400" b="0" i="0" u="sng"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sz="1400" u="sng" dirty="0" smtClean="0">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400" b="0" i="0" u="sng"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sz="1400" u="sng" dirty="0" smtClean="0">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400" b="0" i="0" u="sng"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sng" strike="noStrike" cap="none" normalizeH="0" baseline="0" dirty="0" smtClean="0">
                <a:ln>
                  <a:noFill/>
                </a:ln>
                <a:solidFill>
                  <a:srgbClr val="FFC000"/>
                </a:solidFill>
                <a:effectLst/>
                <a:latin typeface="Arial" pitchFamily="34" charset="0"/>
                <a:cs typeface="Arial" pitchFamily="34" charset="0"/>
              </a:rPr>
              <a:t>Science and engineering</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CA" sz="1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err="1" smtClean="0">
                <a:ln>
                  <a:noFill/>
                </a:ln>
                <a:solidFill>
                  <a:schemeClr val="tx1"/>
                </a:solidFill>
                <a:effectLst/>
                <a:latin typeface="Arial" pitchFamily="34" charset="0"/>
                <a:cs typeface="Arial" pitchFamily="34" charset="0"/>
              </a:rPr>
              <a:t>Casimir</a:t>
            </a:r>
            <a:r>
              <a:rPr kumimoji="0" lang="en-US" sz="1400" b="0" i="0" u="none" strike="noStrike" cap="none" normalizeH="0" baseline="0" dirty="0" smtClean="0">
                <a:ln>
                  <a:noFill/>
                </a:ln>
                <a:solidFill>
                  <a:schemeClr val="tx1"/>
                </a:solidFill>
                <a:effectLst/>
                <a:latin typeface="Arial" pitchFamily="34" charset="0"/>
                <a:cs typeface="Arial" pitchFamily="34" charset="0"/>
              </a:rPr>
              <a:t> </a:t>
            </a:r>
            <a:r>
              <a:rPr kumimoji="0" lang="en-US" sz="1400" b="0" i="0" u="none" strike="noStrike" cap="none" normalizeH="0" baseline="0" dirty="0" err="1" smtClean="0">
                <a:ln>
                  <a:noFill/>
                </a:ln>
                <a:solidFill>
                  <a:schemeClr val="tx1"/>
                </a:solidFill>
                <a:effectLst/>
                <a:latin typeface="Arial" pitchFamily="34" charset="0"/>
                <a:cs typeface="Arial" pitchFamily="34" charset="0"/>
              </a:rPr>
              <a:t>Gzowski</a:t>
            </a:r>
            <a:r>
              <a:rPr kumimoji="0" lang="en-US" sz="1400" b="0" i="0" u="none" strike="noStrike" cap="none" normalizeH="0" baseline="0" dirty="0" smtClean="0">
                <a:ln>
                  <a:noFill/>
                </a:ln>
                <a:solidFill>
                  <a:schemeClr val="tx1"/>
                </a:solidFill>
                <a:effectLst/>
                <a:latin typeface="Arial" pitchFamily="34" charset="0"/>
                <a:cs typeface="Arial" pitchFamily="34" charset="0"/>
              </a:rPr>
              <a:t> – engineer who worked on </a:t>
            </a:r>
            <a:r>
              <a:rPr kumimoji="0" lang="en-US" sz="1400" b="0" i="0" u="none" strike="noStrike" cap="none" normalizeH="0" baseline="0" dirty="0" err="1" smtClean="0">
                <a:ln>
                  <a:noFill/>
                </a:ln>
                <a:solidFill>
                  <a:schemeClr val="tx1"/>
                </a:solidFill>
                <a:effectLst/>
                <a:latin typeface="Arial" pitchFamily="34" charset="0"/>
                <a:cs typeface="Arial" pitchFamily="34" charset="0"/>
              </a:rPr>
              <a:t>Welland</a:t>
            </a:r>
            <a:r>
              <a:rPr kumimoji="0" lang="en-US" sz="1400" b="0" i="0" u="none" strike="noStrike" cap="none" normalizeH="0" baseline="0" dirty="0" smtClean="0">
                <a:ln>
                  <a:noFill/>
                </a:ln>
                <a:solidFill>
                  <a:schemeClr val="tx1"/>
                </a:solidFill>
                <a:effectLst/>
                <a:latin typeface="Arial" pitchFamily="34" charset="0"/>
                <a:cs typeface="Arial" pitchFamily="34" charset="0"/>
              </a:rPr>
              <a:t> Canal, New York &amp; Erie Railway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pitchFamily="34" charset="0"/>
                <a:cs typeface="Arial" pitchFamily="34" charset="0"/>
              </a:rPr>
              <a:t>(first Commissioner of the Niagara Parks Commission)  </a:t>
            </a:r>
            <a:r>
              <a:rPr kumimoji="0" lang="en-US" sz="1400" b="0" i="0" u="none" strike="noStrike" cap="none" normalizeH="0" baseline="0" dirty="0" smtClean="0">
                <a:ln>
                  <a:noFill/>
                </a:ln>
                <a:solidFill>
                  <a:srgbClr val="FF0000"/>
                </a:solidFill>
                <a:effectLst/>
                <a:latin typeface="Arial" pitchFamily="34" charset="0"/>
                <a:cs typeface="Arial" pitchFamily="34" charset="0"/>
              </a:rPr>
              <a:t>JUNOSZA</a:t>
            </a:r>
            <a:endParaRPr kumimoji="0" lang="en-CA" sz="1400" b="0" i="0" u="none" strike="noStrike" cap="none" normalizeH="0" baseline="0" dirty="0" smtClean="0">
              <a:ln>
                <a:noFill/>
              </a:ln>
              <a:solidFill>
                <a:srgbClr val="FF0000"/>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pitchFamily="34" charset="0"/>
                <a:cs typeface="Arial" pitchFamily="34" charset="0"/>
              </a:rPr>
              <a:t>Karol </a:t>
            </a:r>
            <a:r>
              <a:rPr kumimoji="0" lang="en-US" sz="1400" b="0" i="0" u="none" strike="noStrike" cap="none" normalizeH="0" baseline="0" dirty="0" err="1" smtClean="0">
                <a:ln>
                  <a:noFill/>
                </a:ln>
                <a:solidFill>
                  <a:schemeClr val="tx1"/>
                </a:solidFill>
                <a:effectLst/>
                <a:latin typeface="Arial" pitchFamily="34" charset="0"/>
                <a:cs typeface="Arial" pitchFamily="34" charset="0"/>
              </a:rPr>
              <a:t>Józef</a:t>
            </a:r>
            <a:r>
              <a:rPr kumimoji="0" lang="en-US" sz="1400" b="0" i="0" u="none" strike="noStrike" cap="none" normalizeH="0" baseline="0" dirty="0" smtClean="0">
                <a:ln>
                  <a:noFill/>
                </a:ln>
                <a:solidFill>
                  <a:schemeClr val="tx1"/>
                </a:solidFill>
                <a:effectLst/>
                <a:latin typeface="Arial" pitchFamily="34" charset="0"/>
                <a:cs typeface="Arial" pitchFamily="34" charset="0"/>
              </a:rPr>
              <a:t> </a:t>
            </a:r>
            <a:r>
              <a:rPr kumimoji="0" lang="en-US" sz="1400" b="0" i="0" u="none" strike="noStrike" cap="none" normalizeH="0" baseline="0" dirty="0" err="1" smtClean="0">
                <a:ln>
                  <a:noFill/>
                </a:ln>
                <a:solidFill>
                  <a:schemeClr val="tx1"/>
                </a:solidFill>
                <a:effectLst/>
                <a:latin typeface="Arial" pitchFamily="34" charset="0"/>
                <a:cs typeface="Arial" pitchFamily="34" charset="0"/>
              </a:rPr>
              <a:t>Krótki</a:t>
            </a:r>
            <a:r>
              <a:rPr kumimoji="0" lang="en-US" sz="1400" b="0" i="0" u="none" strike="noStrike" cap="none" normalizeH="0" baseline="0" dirty="0" smtClean="0">
                <a:ln>
                  <a:noFill/>
                </a:ln>
                <a:solidFill>
                  <a:schemeClr val="tx1"/>
                </a:solidFill>
                <a:effectLst/>
                <a:latin typeface="Arial" pitchFamily="34" charset="0"/>
                <a:cs typeface="Arial" pitchFamily="34" charset="0"/>
              </a:rPr>
              <a:t>, FRSC – demography professor, statistician   </a:t>
            </a:r>
            <a:r>
              <a:rPr kumimoji="0" lang="en-US" sz="1400" b="0" i="0" u="none" strike="noStrike" cap="none" normalizeH="0" baseline="0" dirty="0" smtClean="0">
                <a:ln>
                  <a:noFill/>
                </a:ln>
                <a:solidFill>
                  <a:srgbClr val="FF0000"/>
                </a:solidFill>
                <a:effectLst/>
                <a:latin typeface="Arial" pitchFamily="34" charset="0"/>
                <a:cs typeface="Arial" pitchFamily="34" charset="0"/>
              </a:rPr>
              <a:t>RADWAN</a:t>
            </a:r>
            <a:endParaRPr kumimoji="0" lang="en-CA" sz="1400" b="0" i="0" u="none" strike="noStrike" cap="none" normalizeH="0" baseline="0" dirty="0" smtClean="0">
              <a:ln>
                <a:noFill/>
              </a:ln>
              <a:solidFill>
                <a:srgbClr val="FF0000"/>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err="1" smtClean="0">
                <a:ln>
                  <a:noFill/>
                </a:ln>
                <a:solidFill>
                  <a:schemeClr val="tx1"/>
                </a:solidFill>
                <a:effectLst/>
                <a:latin typeface="Arial" pitchFamily="34" charset="0"/>
                <a:cs typeface="Arial" pitchFamily="34" charset="0"/>
              </a:rPr>
              <a:t>Witold</a:t>
            </a:r>
            <a:r>
              <a:rPr kumimoji="0" lang="en-US" sz="1400" b="0" i="0" u="none" strike="noStrike" cap="none" normalizeH="0" baseline="0" dirty="0" smtClean="0">
                <a:ln>
                  <a:noFill/>
                </a:ln>
                <a:solidFill>
                  <a:schemeClr val="tx1"/>
                </a:solidFill>
                <a:effectLst/>
                <a:latin typeface="Arial" pitchFamily="34" charset="0"/>
                <a:cs typeface="Arial" pitchFamily="34" charset="0"/>
              </a:rPr>
              <a:t> </a:t>
            </a:r>
            <a:r>
              <a:rPr kumimoji="0" lang="en-US" sz="1400" b="0" i="0" u="none" strike="noStrike" cap="none" normalizeH="0" baseline="0" dirty="0" err="1" smtClean="0">
                <a:ln>
                  <a:noFill/>
                </a:ln>
                <a:solidFill>
                  <a:schemeClr val="tx1"/>
                </a:solidFill>
                <a:effectLst/>
                <a:latin typeface="Arial" pitchFamily="34" charset="0"/>
                <a:cs typeface="Arial" pitchFamily="34" charset="0"/>
              </a:rPr>
              <a:t>Rybczynski</a:t>
            </a:r>
            <a:r>
              <a:rPr kumimoji="0" lang="en-US" sz="1400" b="0" i="0" u="none" strike="noStrike" cap="none" normalizeH="0" baseline="0" dirty="0" smtClean="0">
                <a:ln>
                  <a:noFill/>
                </a:ln>
                <a:solidFill>
                  <a:schemeClr val="tx1"/>
                </a:solidFill>
                <a:effectLst/>
                <a:latin typeface="Arial" pitchFamily="34" charset="0"/>
                <a:cs typeface="Arial" pitchFamily="34" charset="0"/>
              </a:rPr>
              <a:t> – architect, professor and writer </a:t>
            </a:r>
            <a:r>
              <a:rPr kumimoji="0" lang="en-US" sz="1400" b="0" i="0" u="none" strike="noStrike" cap="none" normalizeH="0" baseline="0" dirty="0" smtClean="0">
                <a:ln>
                  <a:noFill/>
                </a:ln>
                <a:solidFill>
                  <a:srgbClr val="FF0000"/>
                </a:solidFill>
                <a:effectLst/>
                <a:latin typeface="Arial" pitchFamily="34" charset="0"/>
                <a:cs typeface="Arial" pitchFamily="34" charset="0"/>
              </a:rPr>
              <a:t>JASTRZEBIEC</a:t>
            </a:r>
            <a:r>
              <a:rPr kumimoji="0" lang="en-US" sz="1400" b="0" i="0" u="none" strike="noStrike" cap="none" normalizeH="0" baseline="0" dirty="0" smtClean="0">
                <a:ln>
                  <a:noFill/>
                </a:ln>
                <a:solidFill>
                  <a:schemeClr val="tx1"/>
                </a:solidFill>
                <a:effectLst/>
                <a:latin typeface="Arial" pitchFamily="34" charset="0"/>
                <a:cs typeface="Arial" pitchFamily="34" charset="0"/>
              </a:rPr>
              <a:t> </a:t>
            </a:r>
            <a:endParaRPr kumimoji="0" lang="en-CA" sz="1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pitchFamily="34" charset="0"/>
                <a:cs typeface="Arial" pitchFamily="34" charset="0"/>
              </a:rPr>
              <a:t>Lucas </a:t>
            </a:r>
            <a:r>
              <a:rPr kumimoji="0" lang="en-US" sz="1400" b="0" i="0" u="none" strike="noStrike" cap="none" normalizeH="0" baseline="0" dirty="0" err="1" smtClean="0">
                <a:ln>
                  <a:noFill/>
                </a:ln>
                <a:solidFill>
                  <a:schemeClr val="tx1"/>
                </a:solidFill>
                <a:effectLst/>
                <a:latin typeface="Arial" pitchFamily="34" charset="0"/>
                <a:cs typeface="Arial" pitchFamily="34" charset="0"/>
              </a:rPr>
              <a:t>Skoczkowski</a:t>
            </a:r>
            <a:r>
              <a:rPr kumimoji="0" lang="en-US" sz="1400" b="0" i="0" u="none" strike="noStrike" cap="none" normalizeH="0" baseline="0" dirty="0" smtClean="0">
                <a:ln>
                  <a:noFill/>
                </a:ln>
                <a:solidFill>
                  <a:schemeClr val="tx1"/>
                </a:solidFill>
                <a:effectLst/>
                <a:latin typeface="Arial" pitchFamily="34" charset="0"/>
                <a:cs typeface="Arial" pitchFamily="34" charset="0"/>
              </a:rPr>
              <a:t> – founder and CEO of </a:t>
            </a:r>
            <a:r>
              <a:rPr kumimoji="0" lang="en-US" sz="1400" b="0" i="0" u="none" strike="noStrike" cap="none" normalizeH="0" baseline="0" dirty="0" err="1" smtClean="0">
                <a:ln>
                  <a:noFill/>
                </a:ln>
                <a:solidFill>
                  <a:schemeClr val="tx1"/>
                </a:solidFill>
                <a:effectLst/>
                <a:latin typeface="Arial" pitchFamily="34" charset="0"/>
                <a:cs typeface="Arial" pitchFamily="34" charset="0"/>
              </a:rPr>
              <a:t>Redknee</a:t>
            </a:r>
            <a:r>
              <a:rPr kumimoji="0" lang="en-US" sz="1400" b="0" i="0" u="none" strike="noStrike" cap="none" normalizeH="0" baseline="0" dirty="0" smtClean="0">
                <a:ln>
                  <a:noFill/>
                </a:ln>
                <a:solidFill>
                  <a:schemeClr val="tx1"/>
                </a:solidFill>
                <a:effectLst/>
                <a:latin typeface="Arial" pitchFamily="34" charset="0"/>
                <a:cs typeface="Arial" pitchFamily="34" charset="0"/>
              </a:rPr>
              <a:t>  </a:t>
            </a:r>
            <a:r>
              <a:rPr kumimoji="0" lang="en-US" sz="1400" b="0" i="0" u="none" strike="noStrike" cap="none" normalizeH="0" baseline="0" dirty="0" smtClean="0">
                <a:ln>
                  <a:noFill/>
                </a:ln>
                <a:solidFill>
                  <a:srgbClr val="FF0000"/>
                </a:solidFill>
                <a:effectLst/>
                <a:latin typeface="Arial" pitchFamily="34" charset="0"/>
                <a:cs typeface="Arial" pitchFamily="34" charset="0"/>
              </a:rPr>
              <a:t>JUNOSZA</a:t>
            </a:r>
            <a:endParaRPr kumimoji="0" lang="en-CA" sz="1400" b="0" i="0" u="none" strike="noStrike" cap="none" normalizeH="0" baseline="0" dirty="0" smtClean="0">
              <a:ln>
                <a:noFill/>
              </a:ln>
              <a:solidFill>
                <a:srgbClr val="FF0000"/>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pitchFamily="34" charset="0"/>
                <a:cs typeface="Arial" pitchFamily="34" charset="0"/>
              </a:rPr>
              <a:t>Adam </a:t>
            </a:r>
            <a:r>
              <a:rPr kumimoji="0" lang="en-US" sz="1400" b="0" i="0" u="none" strike="noStrike" cap="none" normalizeH="0" baseline="0" dirty="0" err="1" smtClean="0">
                <a:ln>
                  <a:noFill/>
                </a:ln>
                <a:solidFill>
                  <a:schemeClr val="tx1"/>
                </a:solidFill>
                <a:effectLst/>
                <a:latin typeface="Arial" pitchFamily="34" charset="0"/>
                <a:cs typeface="Arial" pitchFamily="34" charset="0"/>
              </a:rPr>
              <a:t>Skorek</a:t>
            </a:r>
            <a:r>
              <a:rPr kumimoji="0" lang="en-US" sz="1400" b="0" i="0" u="none" strike="noStrike" cap="none" normalizeH="0" baseline="0" dirty="0" smtClean="0">
                <a:ln>
                  <a:noFill/>
                </a:ln>
                <a:solidFill>
                  <a:schemeClr val="tx1"/>
                </a:solidFill>
                <a:effectLst/>
                <a:latin typeface="Arial" pitchFamily="34" charset="0"/>
                <a:cs typeface="Arial" pitchFamily="34" charset="0"/>
              </a:rPr>
              <a:t> – professor of electrical and computer engineering   </a:t>
            </a:r>
            <a:r>
              <a:rPr kumimoji="0" lang="en-US" sz="1400" b="0" i="0" u="none" strike="noStrike" cap="none" normalizeH="0" baseline="0" dirty="0" smtClean="0">
                <a:ln>
                  <a:noFill/>
                </a:ln>
                <a:solidFill>
                  <a:srgbClr val="FF0000"/>
                </a:solidFill>
                <a:effectLst/>
                <a:latin typeface="Arial" pitchFamily="34" charset="0"/>
                <a:cs typeface="Arial" pitchFamily="34" charset="0"/>
              </a:rPr>
              <a:t>ROLA</a:t>
            </a:r>
            <a:endParaRPr kumimoji="0" lang="en-CA" sz="1400" b="0" i="0" u="none" strike="noStrike" cap="none" normalizeH="0" baseline="0" dirty="0" smtClean="0">
              <a:ln>
                <a:noFill/>
              </a:ln>
              <a:solidFill>
                <a:srgbClr val="FF0000"/>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pitchFamily="34" charset="0"/>
                <a:cs typeface="Arial" pitchFamily="34" charset="0"/>
              </a:rPr>
              <a:t>Nicole </a:t>
            </a:r>
            <a:r>
              <a:rPr kumimoji="0" lang="en-US" sz="1400" b="0" i="0" u="none" strike="noStrike" cap="none" normalizeH="0" baseline="0" dirty="0" err="1" smtClean="0">
                <a:ln>
                  <a:noFill/>
                </a:ln>
                <a:solidFill>
                  <a:schemeClr val="tx1"/>
                </a:solidFill>
                <a:effectLst/>
                <a:latin typeface="Arial" pitchFamily="34" charset="0"/>
                <a:cs typeface="Arial" pitchFamily="34" charset="0"/>
              </a:rPr>
              <a:t>Tomczak-Jaegermann</a:t>
            </a:r>
            <a:r>
              <a:rPr kumimoji="0" lang="en-US" sz="1400" b="0" i="0" u="none" strike="noStrike" cap="none" normalizeH="0" baseline="0" dirty="0" smtClean="0">
                <a:ln>
                  <a:noFill/>
                </a:ln>
                <a:solidFill>
                  <a:schemeClr val="tx1"/>
                </a:solidFill>
                <a:effectLst/>
                <a:latin typeface="Arial" pitchFamily="34" charset="0"/>
                <a:cs typeface="Arial" pitchFamily="34" charset="0"/>
              </a:rPr>
              <a:t>, FRSC – mathematics professor    </a:t>
            </a:r>
            <a:r>
              <a:rPr kumimoji="0" lang="en-US" sz="1400" b="0" i="0" u="none" strike="noStrike" cap="none" normalizeH="0" baseline="0" dirty="0" smtClean="0">
                <a:ln>
                  <a:noFill/>
                </a:ln>
                <a:solidFill>
                  <a:srgbClr val="FF0000"/>
                </a:solidFill>
                <a:effectLst/>
                <a:latin typeface="Arial" pitchFamily="34" charset="0"/>
                <a:cs typeface="Arial" pitchFamily="34" charset="0"/>
              </a:rPr>
              <a:t>PRZEGONIA</a:t>
            </a:r>
            <a:endParaRPr kumimoji="0" lang="en-CA" sz="1400" b="0" i="0" u="none" strike="noStrike" cap="none" normalizeH="0" baseline="0" dirty="0" smtClean="0">
              <a:ln>
                <a:noFill/>
              </a:ln>
              <a:solidFill>
                <a:srgbClr val="FF0000"/>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err="1" smtClean="0">
                <a:ln>
                  <a:noFill/>
                </a:ln>
                <a:solidFill>
                  <a:schemeClr val="tx1"/>
                </a:solidFill>
                <a:effectLst/>
                <a:latin typeface="Arial" pitchFamily="34" charset="0"/>
                <a:cs typeface="Arial" pitchFamily="34" charset="0"/>
              </a:rPr>
              <a:t>Janusz</a:t>
            </a:r>
            <a:r>
              <a:rPr kumimoji="0" lang="en-US" sz="1400" b="0" i="0" u="none" strike="noStrike" cap="none" normalizeH="0" baseline="0" dirty="0" smtClean="0">
                <a:ln>
                  <a:noFill/>
                </a:ln>
                <a:solidFill>
                  <a:schemeClr val="tx1"/>
                </a:solidFill>
                <a:effectLst/>
                <a:latin typeface="Arial" pitchFamily="34" charset="0"/>
                <a:cs typeface="Arial" pitchFamily="34" charset="0"/>
              </a:rPr>
              <a:t> </a:t>
            </a:r>
            <a:r>
              <a:rPr kumimoji="0" lang="en-US" sz="1400" b="0" i="0" u="none" strike="noStrike" cap="none" normalizeH="0" baseline="0" dirty="0" err="1" smtClean="0">
                <a:ln>
                  <a:noFill/>
                </a:ln>
                <a:solidFill>
                  <a:schemeClr val="tx1"/>
                </a:solidFill>
                <a:effectLst/>
                <a:latin typeface="Arial" pitchFamily="34" charset="0"/>
                <a:cs typeface="Arial" pitchFamily="34" charset="0"/>
              </a:rPr>
              <a:t>Żurakowski</a:t>
            </a:r>
            <a:r>
              <a:rPr kumimoji="0" lang="en-US" sz="1400" b="0" i="0" u="none" strike="noStrike" cap="none" normalizeH="0" baseline="0" dirty="0" smtClean="0">
                <a:ln>
                  <a:noFill/>
                </a:ln>
                <a:solidFill>
                  <a:schemeClr val="tx1"/>
                </a:solidFill>
                <a:effectLst/>
                <a:latin typeface="Arial" pitchFamily="34" charset="0"/>
                <a:cs typeface="Arial" pitchFamily="34" charset="0"/>
              </a:rPr>
              <a:t> – Battle of Britain fighter pilot   </a:t>
            </a:r>
            <a:r>
              <a:rPr kumimoji="0" lang="en-US" sz="1400" b="0" i="0" u="none" strike="noStrike" cap="none" normalizeH="0" baseline="0" dirty="0" smtClean="0">
                <a:ln>
                  <a:noFill/>
                </a:ln>
                <a:solidFill>
                  <a:srgbClr val="FF0000"/>
                </a:solidFill>
                <a:effectLst/>
                <a:latin typeface="Arial" pitchFamily="34" charset="0"/>
                <a:cs typeface="Arial" pitchFamily="34" charset="0"/>
              </a:rPr>
              <a:t> SAS</a:t>
            </a:r>
          </a:p>
        </p:txBody>
      </p:sp>
      <p:pic>
        <p:nvPicPr>
          <p:cNvPr id="63491" name="Picture 3" descr="Image result for Jastrzebiec"/>
          <p:cNvPicPr>
            <a:picLocks noChangeAspect="1" noChangeArrowheads="1"/>
          </p:cNvPicPr>
          <p:nvPr/>
        </p:nvPicPr>
        <p:blipFill>
          <a:blip r:embed="rId2" cstate="print"/>
          <a:srcRect/>
          <a:stretch>
            <a:fillRect/>
          </a:stretch>
        </p:blipFill>
        <p:spPr bwMode="auto">
          <a:xfrm>
            <a:off x="6156176" y="116632"/>
            <a:ext cx="1146589" cy="1512168"/>
          </a:xfrm>
          <a:prstGeom prst="rect">
            <a:avLst/>
          </a:prstGeom>
          <a:noFill/>
        </p:spPr>
      </p:pic>
      <p:pic>
        <p:nvPicPr>
          <p:cNvPr id="5" name="Picture 3" descr="Image result for Jastrzebiec"/>
          <p:cNvPicPr>
            <a:picLocks noChangeAspect="1" noChangeArrowheads="1"/>
          </p:cNvPicPr>
          <p:nvPr/>
        </p:nvPicPr>
        <p:blipFill>
          <a:blip r:embed="rId2" cstate="print"/>
          <a:srcRect/>
          <a:stretch>
            <a:fillRect/>
          </a:stretch>
        </p:blipFill>
        <p:spPr bwMode="auto">
          <a:xfrm>
            <a:off x="7020272" y="3789040"/>
            <a:ext cx="1146589" cy="1512168"/>
          </a:xfrm>
          <a:prstGeom prst="rect">
            <a:avLst/>
          </a:prstGeom>
          <a:noFill/>
        </p:spPr>
      </p:pic>
      <p:pic>
        <p:nvPicPr>
          <p:cNvPr id="6" name="Picture 4" descr="Image result for RAWICZ"/>
          <p:cNvPicPr>
            <a:picLocks noChangeAspect="1" noChangeArrowheads="1"/>
          </p:cNvPicPr>
          <p:nvPr/>
        </p:nvPicPr>
        <p:blipFill>
          <a:blip r:embed="rId3" cstate="print"/>
          <a:srcRect/>
          <a:stretch>
            <a:fillRect/>
          </a:stretch>
        </p:blipFill>
        <p:spPr bwMode="auto">
          <a:xfrm>
            <a:off x="7524328" y="116632"/>
            <a:ext cx="1148482" cy="1512168"/>
          </a:xfrm>
          <a:prstGeom prst="rect">
            <a:avLst/>
          </a:prstGeom>
          <a:noFill/>
        </p:spPr>
      </p:pic>
      <p:pic>
        <p:nvPicPr>
          <p:cNvPr id="63493" name="Picture 5" descr="Image result for POBOG"/>
          <p:cNvPicPr>
            <a:picLocks noChangeAspect="1" noChangeArrowheads="1"/>
          </p:cNvPicPr>
          <p:nvPr/>
        </p:nvPicPr>
        <p:blipFill>
          <a:blip r:embed="rId4" cstate="print"/>
          <a:srcRect/>
          <a:stretch>
            <a:fillRect/>
          </a:stretch>
        </p:blipFill>
        <p:spPr bwMode="auto">
          <a:xfrm>
            <a:off x="8100392" y="1700808"/>
            <a:ext cx="957742" cy="1296144"/>
          </a:xfrm>
          <a:prstGeom prst="rect">
            <a:avLst/>
          </a:prstGeom>
          <a:noFill/>
        </p:spPr>
      </p:pic>
      <p:pic>
        <p:nvPicPr>
          <p:cNvPr id="8" name="Picture 2" descr="Related image"/>
          <p:cNvPicPr>
            <a:picLocks noChangeAspect="1" noChangeArrowheads="1"/>
          </p:cNvPicPr>
          <p:nvPr/>
        </p:nvPicPr>
        <p:blipFill>
          <a:blip r:embed="rId5" cstate="print"/>
          <a:srcRect/>
          <a:stretch>
            <a:fillRect/>
          </a:stretch>
        </p:blipFill>
        <p:spPr bwMode="auto">
          <a:xfrm>
            <a:off x="7216094" y="2204864"/>
            <a:ext cx="932515" cy="1296144"/>
          </a:xfrm>
          <a:prstGeom prst="rect">
            <a:avLst/>
          </a:prstGeom>
          <a:noFill/>
        </p:spPr>
      </p:pic>
      <p:pic>
        <p:nvPicPr>
          <p:cNvPr id="63495" name="Picture 7" descr="Image result for JUNOSZA"/>
          <p:cNvPicPr>
            <a:picLocks noChangeAspect="1" noChangeArrowheads="1"/>
          </p:cNvPicPr>
          <p:nvPr/>
        </p:nvPicPr>
        <p:blipFill>
          <a:blip r:embed="rId6" cstate="print"/>
          <a:srcRect/>
          <a:stretch>
            <a:fillRect/>
          </a:stretch>
        </p:blipFill>
        <p:spPr bwMode="auto">
          <a:xfrm>
            <a:off x="4355976" y="2708920"/>
            <a:ext cx="1152128" cy="1422878"/>
          </a:xfrm>
          <a:prstGeom prst="rect">
            <a:avLst/>
          </a:prstGeom>
          <a:noFill/>
        </p:spPr>
      </p:pic>
      <p:pic>
        <p:nvPicPr>
          <p:cNvPr id="10" name="Picture 10" descr="Image result for RADWAN"/>
          <p:cNvPicPr>
            <a:picLocks noChangeAspect="1" noChangeArrowheads="1"/>
          </p:cNvPicPr>
          <p:nvPr/>
        </p:nvPicPr>
        <p:blipFill>
          <a:blip r:embed="rId7" cstate="print"/>
          <a:srcRect/>
          <a:stretch>
            <a:fillRect/>
          </a:stretch>
        </p:blipFill>
        <p:spPr bwMode="auto">
          <a:xfrm>
            <a:off x="8168233" y="3284984"/>
            <a:ext cx="975767" cy="1296144"/>
          </a:xfrm>
          <a:prstGeom prst="rect">
            <a:avLst/>
          </a:prstGeom>
          <a:noFill/>
        </p:spPr>
      </p:pic>
      <p:pic>
        <p:nvPicPr>
          <p:cNvPr id="11" name="Picture 7" descr="Image result for JUNOSZA"/>
          <p:cNvPicPr>
            <a:picLocks noChangeAspect="1" noChangeArrowheads="1"/>
          </p:cNvPicPr>
          <p:nvPr/>
        </p:nvPicPr>
        <p:blipFill>
          <a:blip r:embed="rId6" cstate="print"/>
          <a:srcRect/>
          <a:stretch>
            <a:fillRect/>
          </a:stretch>
        </p:blipFill>
        <p:spPr bwMode="auto">
          <a:xfrm>
            <a:off x="5436096" y="5517232"/>
            <a:ext cx="1085642" cy="1340768"/>
          </a:xfrm>
          <a:prstGeom prst="rect">
            <a:avLst/>
          </a:prstGeom>
          <a:noFill/>
        </p:spPr>
      </p:pic>
      <p:pic>
        <p:nvPicPr>
          <p:cNvPr id="63497" name="Picture 9" descr="Image result for ROLA herb"/>
          <p:cNvPicPr>
            <a:picLocks noChangeAspect="1" noChangeArrowheads="1"/>
          </p:cNvPicPr>
          <p:nvPr/>
        </p:nvPicPr>
        <p:blipFill>
          <a:blip r:embed="rId8" cstate="print"/>
          <a:srcRect/>
          <a:stretch>
            <a:fillRect/>
          </a:stretch>
        </p:blipFill>
        <p:spPr bwMode="auto">
          <a:xfrm>
            <a:off x="7956376" y="4725144"/>
            <a:ext cx="1187624" cy="1444942"/>
          </a:xfrm>
          <a:prstGeom prst="rect">
            <a:avLst/>
          </a:prstGeom>
          <a:noFill/>
        </p:spPr>
      </p:pic>
      <p:pic>
        <p:nvPicPr>
          <p:cNvPr id="63499" name="Picture 11" descr="Image result for PRZEGONIA"/>
          <p:cNvPicPr>
            <a:picLocks noChangeAspect="1" noChangeArrowheads="1"/>
          </p:cNvPicPr>
          <p:nvPr/>
        </p:nvPicPr>
        <p:blipFill>
          <a:blip r:embed="rId9" cstate="print"/>
          <a:srcRect/>
          <a:stretch>
            <a:fillRect/>
          </a:stretch>
        </p:blipFill>
        <p:spPr bwMode="auto">
          <a:xfrm>
            <a:off x="3131840" y="2660314"/>
            <a:ext cx="1080120" cy="1431159"/>
          </a:xfrm>
          <a:prstGeom prst="rect">
            <a:avLst/>
          </a:prstGeom>
          <a:noFill/>
        </p:spPr>
      </p:pic>
      <p:pic>
        <p:nvPicPr>
          <p:cNvPr id="14" name="Picture 12" descr="Image result for SAS HERB"/>
          <p:cNvPicPr>
            <a:picLocks noChangeAspect="1" noChangeArrowheads="1"/>
          </p:cNvPicPr>
          <p:nvPr/>
        </p:nvPicPr>
        <p:blipFill>
          <a:blip r:embed="rId10" cstate="print"/>
          <a:srcRect/>
          <a:stretch>
            <a:fillRect/>
          </a:stretch>
        </p:blipFill>
        <p:spPr bwMode="auto">
          <a:xfrm>
            <a:off x="6660232" y="5229200"/>
            <a:ext cx="1092120" cy="1572653"/>
          </a:xfrm>
          <a:prstGeom prst="rect">
            <a:avLst/>
          </a:prstGeom>
          <a:noFill/>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2" descr="Image result for Jastrzebiec"/>
          <p:cNvPicPr>
            <a:picLocks noChangeAspect="1" noChangeArrowheads="1"/>
          </p:cNvPicPr>
          <p:nvPr/>
        </p:nvPicPr>
        <p:blipFill>
          <a:blip r:embed="rId2" cstate="print"/>
          <a:srcRect/>
          <a:stretch>
            <a:fillRect/>
          </a:stretch>
        </p:blipFill>
        <p:spPr bwMode="auto">
          <a:xfrm>
            <a:off x="251520" y="116632"/>
            <a:ext cx="3187949" cy="4275856"/>
          </a:xfrm>
          <a:prstGeom prst="rect">
            <a:avLst/>
          </a:prstGeom>
          <a:noFill/>
        </p:spPr>
      </p:pic>
      <p:pic>
        <p:nvPicPr>
          <p:cNvPr id="62468" name="Picture 4" descr="Image result for RAWICZ"/>
          <p:cNvPicPr>
            <a:picLocks noChangeAspect="1" noChangeArrowheads="1"/>
          </p:cNvPicPr>
          <p:nvPr/>
        </p:nvPicPr>
        <p:blipFill>
          <a:blip r:embed="rId3" cstate="print"/>
          <a:srcRect/>
          <a:stretch>
            <a:fillRect/>
          </a:stretch>
        </p:blipFill>
        <p:spPr bwMode="auto">
          <a:xfrm>
            <a:off x="3203848" y="2708920"/>
            <a:ext cx="3024336" cy="3982042"/>
          </a:xfrm>
          <a:prstGeom prst="rect">
            <a:avLst/>
          </a:prstGeom>
          <a:noFill/>
        </p:spPr>
      </p:pic>
      <p:pic>
        <p:nvPicPr>
          <p:cNvPr id="5" name="Picture 5" descr="Image result for POBOG"/>
          <p:cNvPicPr>
            <a:picLocks noChangeAspect="1" noChangeArrowheads="1"/>
          </p:cNvPicPr>
          <p:nvPr/>
        </p:nvPicPr>
        <p:blipFill>
          <a:blip r:embed="rId4" cstate="print"/>
          <a:srcRect/>
          <a:stretch>
            <a:fillRect/>
          </a:stretch>
        </p:blipFill>
        <p:spPr bwMode="auto">
          <a:xfrm>
            <a:off x="6084168" y="332656"/>
            <a:ext cx="2873225" cy="3888432"/>
          </a:xfrm>
          <a:prstGeom prst="rect">
            <a:avLst/>
          </a:prstGeom>
          <a:noFill/>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6" name="Picture 6" descr="Image result for DABROWA herb"/>
          <p:cNvPicPr>
            <a:picLocks noChangeAspect="1" noChangeArrowheads="1"/>
          </p:cNvPicPr>
          <p:nvPr/>
        </p:nvPicPr>
        <p:blipFill>
          <a:blip r:embed="rId2" cstate="print"/>
          <a:srcRect/>
          <a:stretch>
            <a:fillRect/>
          </a:stretch>
        </p:blipFill>
        <p:spPr bwMode="auto">
          <a:xfrm>
            <a:off x="0" y="0"/>
            <a:ext cx="2592288" cy="3681049"/>
          </a:xfrm>
          <a:prstGeom prst="rect">
            <a:avLst/>
          </a:prstGeom>
          <a:noFill/>
        </p:spPr>
      </p:pic>
      <p:pic>
        <p:nvPicPr>
          <p:cNvPr id="61448" name="Picture 8" descr="Image result for JUNOSZA"/>
          <p:cNvPicPr>
            <a:picLocks noChangeAspect="1" noChangeArrowheads="1"/>
          </p:cNvPicPr>
          <p:nvPr/>
        </p:nvPicPr>
        <p:blipFill>
          <a:blip r:embed="rId3" cstate="print"/>
          <a:srcRect/>
          <a:stretch>
            <a:fillRect/>
          </a:stretch>
        </p:blipFill>
        <p:spPr bwMode="auto">
          <a:xfrm>
            <a:off x="2699792" y="44624"/>
            <a:ext cx="2448855" cy="3024336"/>
          </a:xfrm>
          <a:prstGeom prst="rect">
            <a:avLst/>
          </a:prstGeom>
          <a:noFill/>
        </p:spPr>
      </p:pic>
      <p:pic>
        <p:nvPicPr>
          <p:cNvPr id="61450" name="Picture 10" descr="Image result for RADWAN"/>
          <p:cNvPicPr>
            <a:picLocks noChangeAspect="1" noChangeArrowheads="1"/>
          </p:cNvPicPr>
          <p:nvPr/>
        </p:nvPicPr>
        <p:blipFill>
          <a:blip r:embed="rId4" cstate="print"/>
          <a:srcRect/>
          <a:stretch>
            <a:fillRect/>
          </a:stretch>
        </p:blipFill>
        <p:spPr bwMode="auto">
          <a:xfrm>
            <a:off x="5364088" y="44624"/>
            <a:ext cx="2710464" cy="3600400"/>
          </a:xfrm>
          <a:prstGeom prst="rect">
            <a:avLst/>
          </a:prstGeom>
          <a:noFill/>
        </p:spPr>
      </p:pic>
      <p:pic>
        <p:nvPicPr>
          <p:cNvPr id="8" name="Picture 9" descr="Image result for ROLA herb"/>
          <p:cNvPicPr>
            <a:picLocks noChangeAspect="1" noChangeArrowheads="1"/>
          </p:cNvPicPr>
          <p:nvPr/>
        </p:nvPicPr>
        <p:blipFill>
          <a:blip r:embed="rId5" cstate="print"/>
          <a:srcRect/>
          <a:stretch>
            <a:fillRect/>
          </a:stretch>
        </p:blipFill>
        <p:spPr bwMode="auto">
          <a:xfrm>
            <a:off x="3059832" y="3284984"/>
            <a:ext cx="2880320" cy="3504389"/>
          </a:xfrm>
          <a:prstGeom prst="rect">
            <a:avLst/>
          </a:prstGeom>
          <a:noFill/>
        </p:spPr>
      </p:pic>
      <p:pic>
        <p:nvPicPr>
          <p:cNvPr id="9" name="Picture 11" descr="Image result for PRZEGONIA"/>
          <p:cNvPicPr>
            <a:picLocks noChangeAspect="1" noChangeArrowheads="1"/>
          </p:cNvPicPr>
          <p:nvPr/>
        </p:nvPicPr>
        <p:blipFill>
          <a:blip r:embed="rId6" cstate="print"/>
          <a:srcRect/>
          <a:stretch>
            <a:fillRect/>
          </a:stretch>
        </p:blipFill>
        <p:spPr bwMode="auto">
          <a:xfrm>
            <a:off x="130890" y="3645024"/>
            <a:ext cx="2424886" cy="3212975"/>
          </a:xfrm>
          <a:prstGeom prst="rect">
            <a:avLst/>
          </a:prstGeom>
          <a:noFill/>
        </p:spPr>
      </p:pic>
      <p:pic>
        <p:nvPicPr>
          <p:cNvPr id="61452" name="Picture 12" descr="Image result for SAS HERB"/>
          <p:cNvPicPr>
            <a:picLocks noChangeAspect="1" noChangeArrowheads="1"/>
          </p:cNvPicPr>
          <p:nvPr/>
        </p:nvPicPr>
        <p:blipFill>
          <a:blip r:embed="rId7" cstate="print"/>
          <a:srcRect/>
          <a:stretch>
            <a:fillRect/>
          </a:stretch>
        </p:blipFill>
        <p:spPr bwMode="auto">
          <a:xfrm>
            <a:off x="6516217" y="3068960"/>
            <a:ext cx="2592287" cy="3732893"/>
          </a:xfrm>
          <a:prstGeom prst="rect">
            <a:avLst/>
          </a:prstGeom>
          <a:noFill/>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79512" y="105013"/>
            <a:ext cx="8856984" cy="6771084"/>
          </a:xfrm>
          <a:prstGeom prst="rect">
            <a:avLst/>
          </a:prstGeom>
        </p:spPr>
        <p:txBody>
          <a:bodyPr wrap="square">
            <a:spAutoFit/>
          </a:bodyPr>
          <a:lstStyle/>
          <a:p>
            <a:r>
              <a:rPr lang="en-CA" sz="1400" dirty="0" smtClean="0">
                <a:solidFill>
                  <a:srgbClr val="FFC000"/>
                </a:solidFill>
              </a:rPr>
              <a:t>Politics</a:t>
            </a:r>
          </a:p>
          <a:p>
            <a:endParaRPr lang="en-CA" sz="1400" dirty="0" smtClean="0">
              <a:solidFill>
                <a:srgbClr val="FFC000"/>
              </a:solidFill>
            </a:endParaRPr>
          </a:p>
          <a:p>
            <a:r>
              <a:rPr lang="en-CA" sz="1400" dirty="0" smtClean="0"/>
              <a:t>Jan </a:t>
            </a:r>
            <a:r>
              <a:rPr lang="en-CA" sz="1400" dirty="0" err="1" smtClean="0"/>
              <a:t>Dukszta</a:t>
            </a:r>
            <a:r>
              <a:rPr lang="en-CA" sz="1400" dirty="0" smtClean="0"/>
              <a:t> – former Ontario NDP MPP, </a:t>
            </a:r>
            <a:r>
              <a:rPr lang="en-CA" sz="1400" dirty="0" err="1" smtClean="0"/>
              <a:t>Parkdale</a:t>
            </a:r>
            <a:r>
              <a:rPr lang="en-CA" sz="1400" dirty="0" smtClean="0"/>
              <a:t> (1971–1981)   </a:t>
            </a:r>
            <a:r>
              <a:rPr lang="en-CA" sz="1400" dirty="0" smtClean="0">
                <a:solidFill>
                  <a:srgbClr val="FF0000"/>
                </a:solidFill>
              </a:rPr>
              <a:t>ROCH</a:t>
            </a:r>
          </a:p>
          <a:p>
            <a:r>
              <a:rPr lang="en-CA" sz="1400" dirty="0" smtClean="0"/>
              <a:t>Andrew </a:t>
            </a:r>
            <a:r>
              <a:rPr lang="en-CA" sz="1400" dirty="0" err="1" smtClean="0"/>
              <a:t>Kania</a:t>
            </a:r>
            <a:r>
              <a:rPr lang="en-CA" sz="1400" dirty="0" smtClean="0"/>
              <a:t> – former Liberal Member of Parliament for Brampton West (2008–2011) </a:t>
            </a:r>
            <a:r>
              <a:rPr lang="en-CA" sz="1400" dirty="0" smtClean="0">
                <a:solidFill>
                  <a:srgbClr val="FF0000"/>
                </a:solidFill>
              </a:rPr>
              <a:t>RADWAN</a:t>
            </a:r>
          </a:p>
          <a:p>
            <a:r>
              <a:rPr lang="en-CA" sz="1400" dirty="0" smtClean="0"/>
              <a:t>Alexandre-</a:t>
            </a:r>
            <a:r>
              <a:rPr lang="en-CA" sz="1400" dirty="0" err="1" smtClean="0"/>
              <a:t>Édouard</a:t>
            </a:r>
            <a:r>
              <a:rPr lang="en-CA" sz="1400" dirty="0" smtClean="0"/>
              <a:t> </a:t>
            </a:r>
            <a:r>
              <a:rPr lang="en-CA" sz="1400" dirty="0" err="1" smtClean="0"/>
              <a:t>Kierzkowski</a:t>
            </a:r>
            <a:r>
              <a:rPr lang="en-CA" sz="1400" dirty="0" smtClean="0"/>
              <a:t> – former Liberal MP St. </a:t>
            </a:r>
            <a:r>
              <a:rPr lang="en-CA" sz="1400" dirty="0" err="1" smtClean="0"/>
              <a:t>Hyacinthe</a:t>
            </a:r>
            <a:r>
              <a:rPr lang="en-CA" sz="1400" dirty="0" smtClean="0"/>
              <a:t> (1867–1870), First MP of Polish Descent   </a:t>
            </a:r>
            <a:r>
              <a:rPr lang="en-CA" sz="1400" dirty="0" smtClean="0">
                <a:solidFill>
                  <a:srgbClr val="FF0000"/>
                </a:solidFill>
              </a:rPr>
              <a:t>JASTRZEBIEC</a:t>
            </a:r>
          </a:p>
          <a:p>
            <a:endParaRPr lang="en-US" sz="1400" dirty="0" smtClean="0">
              <a:solidFill>
                <a:srgbClr val="FF0000"/>
              </a:solidFill>
            </a:endParaRPr>
          </a:p>
          <a:p>
            <a:endParaRPr lang="en-CA" sz="1400" dirty="0" smtClean="0">
              <a:solidFill>
                <a:srgbClr val="FF0000"/>
              </a:solidFill>
            </a:endParaRPr>
          </a:p>
          <a:p>
            <a:endParaRPr lang="en-US" sz="1400" dirty="0" smtClean="0"/>
          </a:p>
          <a:p>
            <a:endParaRPr lang="en-US" sz="1400" dirty="0" smtClean="0"/>
          </a:p>
          <a:p>
            <a:endParaRPr lang="en-US" sz="1400" dirty="0" smtClean="0"/>
          </a:p>
          <a:p>
            <a:endParaRPr lang="en-CA" sz="1400" dirty="0" smtClean="0"/>
          </a:p>
          <a:p>
            <a:r>
              <a:rPr lang="en-CA" sz="1400" dirty="0" smtClean="0"/>
              <a:t>Chris </a:t>
            </a:r>
            <a:r>
              <a:rPr lang="en-CA" sz="1400" dirty="0" err="1" smtClean="0"/>
              <a:t>Korwin-Kuczynski</a:t>
            </a:r>
            <a:r>
              <a:rPr lang="en-CA" sz="1400" dirty="0" smtClean="0"/>
              <a:t> – former Toronto city councillor (1981–2003)  </a:t>
            </a:r>
            <a:r>
              <a:rPr lang="en-CA" sz="1400" dirty="0" smtClean="0">
                <a:solidFill>
                  <a:srgbClr val="FF0000"/>
                </a:solidFill>
              </a:rPr>
              <a:t>KORWIN-KUCZYNSKI</a:t>
            </a:r>
          </a:p>
          <a:p>
            <a:r>
              <a:rPr lang="en-CA" sz="1400" dirty="0" smtClean="0"/>
              <a:t>Ken Kowalski – former Deputy Premier of Alberta (1992-1994), former Alberta Government Minister, Speaker of the Legislative Assembly of Alberta (1997-2012), </a:t>
            </a:r>
            <a:r>
              <a:rPr lang="en-CA" sz="1400" dirty="0" smtClean="0">
                <a:solidFill>
                  <a:srgbClr val="FF0000"/>
                </a:solidFill>
              </a:rPr>
              <a:t>KORAB</a:t>
            </a:r>
          </a:p>
          <a:p>
            <a:endParaRPr lang="en-CA" sz="1400" dirty="0" smtClean="0"/>
          </a:p>
          <a:p>
            <a:r>
              <a:rPr lang="en-CA" sz="1400" dirty="0" smtClean="0"/>
              <a:t>Ted </a:t>
            </a:r>
            <a:r>
              <a:rPr lang="en-CA" sz="1400" dirty="0" err="1" smtClean="0"/>
              <a:t>Opitz</a:t>
            </a:r>
            <a:r>
              <a:rPr lang="en-CA" sz="1400" dirty="0" smtClean="0"/>
              <a:t> – former Conservative MP for </a:t>
            </a:r>
            <a:r>
              <a:rPr lang="en-CA" sz="1400" dirty="0" err="1" smtClean="0"/>
              <a:t>Etobicoke</a:t>
            </a:r>
            <a:r>
              <a:rPr lang="en-CA" sz="1400" dirty="0" smtClean="0"/>
              <a:t> Centre (2011-2015)  </a:t>
            </a:r>
            <a:r>
              <a:rPr lang="en-CA" sz="1400" dirty="0" smtClean="0">
                <a:solidFill>
                  <a:srgbClr val="FF0000"/>
                </a:solidFill>
              </a:rPr>
              <a:t>OGONCZYK</a:t>
            </a:r>
          </a:p>
          <a:p>
            <a:r>
              <a:rPr lang="en-CA" sz="1400" dirty="0" smtClean="0"/>
              <a:t>John </a:t>
            </a:r>
            <a:r>
              <a:rPr lang="en-CA" sz="1400" dirty="0" err="1" smtClean="0"/>
              <a:t>Yakabuski</a:t>
            </a:r>
            <a:r>
              <a:rPr lang="en-CA" sz="1400" dirty="0" smtClean="0"/>
              <a:t> – Ontario Progressive Conservative MPP Renfrew—Nipissing—Pembroke (2003–present), son of Paul </a:t>
            </a:r>
            <a:r>
              <a:rPr lang="en-CA" sz="1400" dirty="0" err="1" smtClean="0"/>
              <a:t>Yakabuski</a:t>
            </a:r>
            <a:r>
              <a:rPr lang="en-CA" sz="1400" dirty="0" smtClean="0"/>
              <a:t>   </a:t>
            </a:r>
            <a:r>
              <a:rPr lang="en-CA" sz="1400" dirty="0" smtClean="0">
                <a:solidFill>
                  <a:srgbClr val="FF0000"/>
                </a:solidFill>
              </a:rPr>
              <a:t>JASTRZEBIEC</a:t>
            </a:r>
          </a:p>
          <a:p>
            <a:r>
              <a:rPr lang="en-CA" sz="1400" dirty="0" smtClean="0"/>
              <a:t>Paul </a:t>
            </a:r>
            <a:r>
              <a:rPr lang="en-CA" sz="1400" dirty="0" err="1" smtClean="0"/>
              <a:t>Yakabuski</a:t>
            </a:r>
            <a:r>
              <a:rPr lang="en-CA" sz="1400" dirty="0" smtClean="0"/>
              <a:t> – former Ontario Progressive Conservative MPP, (1963-1987), father of John </a:t>
            </a:r>
            <a:r>
              <a:rPr lang="en-CA" sz="1400" dirty="0" err="1" smtClean="0"/>
              <a:t>Yakabuski</a:t>
            </a:r>
            <a:endParaRPr lang="en-CA" sz="1400" dirty="0" smtClean="0"/>
          </a:p>
          <a:p>
            <a:endParaRPr lang="en-CA" sz="1400" dirty="0" smtClean="0"/>
          </a:p>
          <a:p>
            <a:endParaRPr lang="en-US" sz="1400" dirty="0" smtClean="0"/>
          </a:p>
          <a:p>
            <a:endParaRPr lang="en-US" sz="1400" dirty="0" smtClean="0"/>
          </a:p>
          <a:p>
            <a:endParaRPr lang="en-US" sz="1400" dirty="0" smtClean="0"/>
          </a:p>
          <a:p>
            <a:endParaRPr lang="en-US" sz="1400" dirty="0" smtClean="0"/>
          </a:p>
          <a:p>
            <a:endParaRPr lang="en-US" sz="1400" dirty="0" smtClean="0"/>
          </a:p>
          <a:p>
            <a:endParaRPr lang="en-US" sz="1400" dirty="0" smtClean="0"/>
          </a:p>
          <a:p>
            <a:endParaRPr lang="en-CA" sz="1400" dirty="0" smtClean="0"/>
          </a:p>
          <a:p>
            <a:r>
              <a:rPr lang="en-CA" sz="1400" dirty="0" smtClean="0"/>
              <a:t>Ed </a:t>
            </a:r>
            <a:r>
              <a:rPr lang="en-CA" sz="1400" dirty="0" err="1" smtClean="0"/>
              <a:t>Ziemba</a:t>
            </a:r>
            <a:r>
              <a:rPr lang="en-CA" sz="1400" dirty="0" smtClean="0"/>
              <a:t> – former Ontario NDP MPP, High Park—Swansea (1975–1981), brother-in-law of Elaine </a:t>
            </a:r>
            <a:r>
              <a:rPr lang="en-CA" sz="1400" dirty="0" err="1" smtClean="0"/>
              <a:t>Ziemba</a:t>
            </a:r>
            <a:r>
              <a:rPr lang="en-CA" sz="1400" dirty="0" smtClean="0"/>
              <a:t>  </a:t>
            </a:r>
            <a:r>
              <a:rPr lang="en-CA" sz="1400" dirty="0" smtClean="0">
                <a:solidFill>
                  <a:srgbClr val="FF0000"/>
                </a:solidFill>
              </a:rPr>
              <a:t>OGONCZYK</a:t>
            </a:r>
          </a:p>
          <a:p>
            <a:r>
              <a:rPr lang="en-CA" sz="1400" dirty="0" smtClean="0"/>
              <a:t>Elaine </a:t>
            </a:r>
            <a:r>
              <a:rPr lang="en-CA" sz="1400" dirty="0" err="1" smtClean="0"/>
              <a:t>Ziemba</a:t>
            </a:r>
            <a:r>
              <a:rPr lang="en-CA" sz="1400" dirty="0" smtClean="0"/>
              <a:t> – former Ontario NDP MPP, High Park—Swansea (1990–1995), sister-in-law of Ed </a:t>
            </a:r>
            <a:r>
              <a:rPr lang="en-CA" sz="1400" dirty="0" err="1" smtClean="0"/>
              <a:t>Ziemba</a:t>
            </a:r>
            <a:endParaRPr lang="en-CA" sz="1400" dirty="0"/>
          </a:p>
        </p:txBody>
      </p:sp>
      <p:pic>
        <p:nvPicPr>
          <p:cNvPr id="6" name="Picture 3" descr="Image result for Jastrzebiec"/>
          <p:cNvPicPr>
            <a:picLocks noChangeAspect="1" noChangeArrowheads="1"/>
          </p:cNvPicPr>
          <p:nvPr/>
        </p:nvPicPr>
        <p:blipFill>
          <a:blip r:embed="rId2" cstate="print"/>
          <a:srcRect/>
          <a:stretch>
            <a:fillRect/>
          </a:stretch>
        </p:blipFill>
        <p:spPr bwMode="auto">
          <a:xfrm>
            <a:off x="6948264" y="1268760"/>
            <a:ext cx="1146589" cy="1512168"/>
          </a:xfrm>
          <a:prstGeom prst="rect">
            <a:avLst/>
          </a:prstGeom>
          <a:noFill/>
        </p:spPr>
      </p:pic>
      <p:pic>
        <p:nvPicPr>
          <p:cNvPr id="7" name="Picture 10" descr="Image result for RADWAN"/>
          <p:cNvPicPr>
            <a:picLocks noChangeAspect="1" noChangeArrowheads="1"/>
          </p:cNvPicPr>
          <p:nvPr/>
        </p:nvPicPr>
        <p:blipFill>
          <a:blip r:embed="rId3" cstate="print"/>
          <a:srcRect/>
          <a:stretch>
            <a:fillRect/>
          </a:stretch>
        </p:blipFill>
        <p:spPr bwMode="auto">
          <a:xfrm>
            <a:off x="8168233" y="188640"/>
            <a:ext cx="975767" cy="1296144"/>
          </a:xfrm>
          <a:prstGeom prst="rect">
            <a:avLst/>
          </a:prstGeom>
          <a:noFill/>
        </p:spPr>
      </p:pic>
      <p:pic>
        <p:nvPicPr>
          <p:cNvPr id="8" name="Picture 2" descr="Image result for roch herb"/>
          <p:cNvPicPr>
            <a:picLocks noChangeAspect="1" noChangeArrowheads="1"/>
          </p:cNvPicPr>
          <p:nvPr/>
        </p:nvPicPr>
        <p:blipFill>
          <a:blip r:embed="rId4" cstate="print"/>
          <a:srcRect/>
          <a:stretch>
            <a:fillRect/>
          </a:stretch>
        </p:blipFill>
        <p:spPr bwMode="auto">
          <a:xfrm>
            <a:off x="5796136" y="1196752"/>
            <a:ext cx="1028305" cy="1331161"/>
          </a:xfrm>
          <a:prstGeom prst="rect">
            <a:avLst/>
          </a:prstGeom>
          <a:noFill/>
        </p:spPr>
      </p:pic>
      <p:pic>
        <p:nvPicPr>
          <p:cNvPr id="9" name="Picture 4" descr="Image result for KORWIN-KUCZYNSKI HERB"/>
          <p:cNvPicPr>
            <a:picLocks noChangeAspect="1" noChangeArrowheads="1"/>
          </p:cNvPicPr>
          <p:nvPr/>
        </p:nvPicPr>
        <p:blipFill>
          <a:blip r:embed="rId5" cstate="print"/>
          <a:srcRect/>
          <a:stretch>
            <a:fillRect/>
          </a:stretch>
        </p:blipFill>
        <p:spPr bwMode="auto">
          <a:xfrm>
            <a:off x="4211960" y="1268760"/>
            <a:ext cx="1043093" cy="1377752"/>
          </a:xfrm>
          <a:prstGeom prst="rect">
            <a:avLst/>
          </a:prstGeom>
          <a:noFill/>
        </p:spPr>
      </p:pic>
      <p:pic>
        <p:nvPicPr>
          <p:cNvPr id="10" name="Picture 3" descr="Image result for Jastrzebiec"/>
          <p:cNvPicPr>
            <a:picLocks noChangeAspect="1" noChangeArrowheads="1"/>
          </p:cNvPicPr>
          <p:nvPr/>
        </p:nvPicPr>
        <p:blipFill>
          <a:blip r:embed="rId2" cstate="print"/>
          <a:srcRect/>
          <a:stretch>
            <a:fillRect/>
          </a:stretch>
        </p:blipFill>
        <p:spPr bwMode="auto">
          <a:xfrm>
            <a:off x="7884368" y="4653136"/>
            <a:ext cx="1146589" cy="1512168"/>
          </a:xfrm>
          <a:prstGeom prst="rect">
            <a:avLst/>
          </a:prstGeom>
          <a:noFill/>
        </p:spPr>
      </p:pic>
      <p:pic>
        <p:nvPicPr>
          <p:cNvPr id="11" name="Picture 6" descr="Image result for KORAB HERB"/>
          <p:cNvPicPr>
            <a:picLocks noChangeAspect="1" noChangeArrowheads="1"/>
          </p:cNvPicPr>
          <p:nvPr/>
        </p:nvPicPr>
        <p:blipFill>
          <a:blip r:embed="rId6" cstate="print"/>
          <a:srcRect/>
          <a:stretch>
            <a:fillRect/>
          </a:stretch>
        </p:blipFill>
        <p:spPr bwMode="auto">
          <a:xfrm>
            <a:off x="6634186" y="4581129"/>
            <a:ext cx="1034157" cy="1296144"/>
          </a:xfrm>
          <a:prstGeom prst="rect">
            <a:avLst/>
          </a:prstGeom>
          <a:noFill/>
        </p:spPr>
      </p:pic>
      <p:pic>
        <p:nvPicPr>
          <p:cNvPr id="12" name="Picture 8" descr="Image result for OGONCZYK HERB"/>
          <p:cNvPicPr>
            <a:picLocks noChangeAspect="1" noChangeArrowheads="1"/>
          </p:cNvPicPr>
          <p:nvPr/>
        </p:nvPicPr>
        <p:blipFill>
          <a:blip r:embed="rId7" cstate="print"/>
          <a:srcRect/>
          <a:stretch>
            <a:fillRect/>
          </a:stretch>
        </p:blipFill>
        <p:spPr bwMode="auto">
          <a:xfrm>
            <a:off x="5148064" y="4509120"/>
            <a:ext cx="1087303" cy="1390145"/>
          </a:xfrm>
          <a:prstGeom prst="rect">
            <a:avLst/>
          </a:prstGeom>
          <a:noFill/>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Picture 2" descr="Image result for roch herb"/>
          <p:cNvPicPr>
            <a:picLocks noChangeAspect="1" noChangeArrowheads="1"/>
          </p:cNvPicPr>
          <p:nvPr/>
        </p:nvPicPr>
        <p:blipFill>
          <a:blip r:embed="rId2" cstate="print"/>
          <a:srcRect/>
          <a:stretch>
            <a:fillRect/>
          </a:stretch>
        </p:blipFill>
        <p:spPr bwMode="auto">
          <a:xfrm>
            <a:off x="179512" y="-171400"/>
            <a:ext cx="2664296" cy="3448986"/>
          </a:xfrm>
          <a:prstGeom prst="rect">
            <a:avLst/>
          </a:prstGeom>
          <a:noFill/>
        </p:spPr>
      </p:pic>
      <p:pic>
        <p:nvPicPr>
          <p:cNvPr id="84996" name="Picture 4" descr="Image result for KORWIN-KUCZYNSKI HERB"/>
          <p:cNvPicPr>
            <a:picLocks noChangeAspect="1" noChangeArrowheads="1"/>
          </p:cNvPicPr>
          <p:nvPr/>
        </p:nvPicPr>
        <p:blipFill>
          <a:blip r:embed="rId3" cstate="print"/>
          <a:srcRect/>
          <a:stretch>
            <a:fillRect/>
          </a:stretch>
        </p:blipFill>
        <p:spPr bwMode="auto">
          <a:xfrm>
            <a:off x="107504" y="3329608"/>
            <a:ext cx="2671338" cy="3528392"/>
          </a:xfrm>
          <a:prstGeom prst="rect">
            <a:avLst/>
          </a:prstGeom>
          <a:noFill/>
        </p:spPr>
      </p:pic>
      <p:pic>
        <p:nvPicPr>
          <p:cNvPr id="84998" name="Picture 6" descr="Image result for KORAB HERB"/>
          <p:cNvPicPr>
            <a:picLocks noChangeAspect="1" noChangeArrowheads="1"/>
          </p:cNvPicPr>
          <p:nvPr/>
        </p:nvPicPr>
        <p:blipFill>
          <a:blip r:embed="rId4" cstate="print"/>
          <a:srcRect/>
          <a:stretch>
            <a:fillRect/>
          </a:stretch>
        </p:blipFill>
        <p:spPr bwMode="auto">
          <a:xfrm>
            <a:off x="3059832" y="1340768"/>
            <a:ext cx="2779202" cy="3483268"/>
          </a:xfrm>
          <a:prstGeom prst="rect">
            <a:avLst/>
          </a:prstGeom>
          <a:noFill/>
        </p:spPr>
      </p:pic>
      <p:pic>
        <p:nvPicPr>
          <p:cNvPr id="85000" name="Picture 8" descr="Image result for OGONCZYK HERB"/>
          <p:cNvPicPr>
            <a:picLocks noChangeAspect="1" noChangeArrowheads="1"/>
          </p:cNvPicPr>
          <p:nvPr/>
        </p:nvPicPr>
        <p:blipFill>
          <a:blip r:embed="rId5" cstate="print"/>
          <a:srcRect/>
          <a:stretch>
            <a:fillRect/>
          </a:stretch>
        </p:blipFill>
        <p:spPr bwMode="auto">
          <a:xfrm>
            <a:off x="6084168" y="188640"/>
            <a:ext cx="2736304" cy="3498433"/>
          </a:xfrm>
          <a:prstGeom prst="rect">
            <a:avLst/>
          </a:prstGeom>
          <a:noFill/>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1520" y="33586"/>
            <a:ext cx="6606480" cy="5262979"/>
          </a:xfrm>
          <a:prstGeom prst="rect">
            <a:avLst/>
          </a:prstGeom>
        </p:spPr>
        <p:txBody>
          <a:bodyPr wrap="square">
            <a:spAutoFit/>
          </a:bodyPr>
          <a:lstStyle/>
          <a:p>
            <a:r>
              <a:rPr lang="en-CA" sz="1400" dirty="0" smtClean="0">
                <a:solidFill>
                  <a:srgbClr val="FFC000"/>
                </a:solidFill>
              </a:rPr>
              <a:t>Music</a:t>
            </a:r>
          </a:p>
          <a:p>
            <a:endParaRPr lang="en-CA" sz="1400" dirty="0" smtClean="0"/>
          </a:p>
          <a:p>
            <a:r>
              <a:rPr lang="en-CA" sz="1400" dirty="0" smtClean="0"/>
              <a:t>Dan </a:t>
            </a:r>
            <a:r>
              <a:rPr lang="en-CA" sz="1400" dirty="0" err="1" smtClean="0"/>
              <a:t>Bryk</a:t>
            </a:r>
            <a:r>
              <a:rPr lang="en-CA" sz="1400" dirty="0" smtClean="0"/>
              <a:t> – singer-songwriter  </a:t>
            </a:r>
            <a:r>
              <a:rPr lang="en-CA" sz="1400" dirty="0" smtClean="0">
                <a:solidFill>
                  <a:schemeClr val="accent2">
                    <a:lumMod val="60000"/>
                    <a:lumOff val="40000"/>
                  </a:schemeClr>
                </a:solidFill>
              </a:rPr>
              <a:t>DOLIWA</a:t>
            </a:r>
          </a:p>
          <a:p>
            <a:r>
              <a:rPr lang="en-CA" sz="1400" dirty="0" smtClean="0"/>
              <a:t>Walter </a:t>
            </a:r>
            <a:r>
              <a:rPr lang="en-CA" sz="1400" dirty="0" err="1" smtClean="0"/>
              <a:t>Buczynski</a:t>
            </a:r>
            <a:r>
              <a:rPr lang="en-CA" sz="1400" dirty="0" smtClean="0"/>
              <a:t> – composer  </a:t>
            </a:r>
            <a:r>
              <a:rPr lang="en-CA" sz="1400" dirty="0" smtClean="0">
                <a:solidFill>
                  <a:srgbClr val="FF0000"/>
                </a:solidFill>
              </a:rPr>
              <a:t>RADWAN</a:t>
            </a:r>
          </a:p>
          <a:p>
            <a:r>
              <a:rPr lang="en-CA" sz="1400" dirty="0" err="1" smtClean="0"/>
              <a:t>Basia</a:t>
            </a:r>
            <a:r>
              <a:rPr lang="en-CA" sz="1400" dirty="0" smtClean="0"/>
              <a:t> </a:t>
            </a:r>
            <a:r>
              <a:rPr lang="en-CA" sz="1400" dirty="0" err="1" smtClean="0"/>
              <a:t>Bulat</a:t>
            </a:r>
            <a:r>
              <a:rPr lang="en-CA" sz="1400" dirty="0" smtClean="0"/>
              <a:t> – singer-songwriter    </a:t>
            </a:r>
            <a:r>
              <a:rPr lang="en-CA" sz="1400" dirty="0" smtClean="0">
                <a:solidFill>
                  <a:srgbClr val="FF0000"/>
                </a:solidFill>
              </a:rPr>
              <a:t>OGONCZYK</a:t>
            </a:r>
          </a:p>
          <a:p>
            <a:r>
              <a:rPr lang="en-CA" sz="1400" dirty="0" err="1" smtClean="0"/>
              <a:t>Janina</a:t>
            </a:r>
            <a:r>
              <a:rPr lang="en-CA" sz="1400" dirty="0" smtClean="0"/>
              <a:t> </a:t>
            </a:r>
            <a:r>
              <a:rPr lang="en-CA" sz="1400" dirty="0" err="1" smtClean="0"/>
              <a:t>Fialkowska</a:t>
            </a:r>
            <a:r>
              <a:rPr lang="en-CA" sz="1400" dirty="0" smtClean="0"/>
              <a:t> – pianist, born in Montreal  </a:t>
            </a:r>
            <a:r>
              <a:rPr lang="en-CA" sz="1400" dirty="0" smtClean="0">
                <a:solidFill>
                  <a:schemeClr val="accent2">
                    <a:lumMod val="60000"/>
                    <a:lumOff val="40000"/>
                  </a:schemeClr>
                </a:solidFill>
              </a:rPr>
              <a:t>SLEPOWRON</a:t>
            </a:r>
          </a:p>
          <a:p>
            <a:r>
              <a:rPr lang="en-CA" sz="1400" dirty="0" err="1" smtClean="0"/>
              <a:t>Marek</a:t>
            </a:r>
            <a:r>
              <a:rPr lang="en-CA" sz="1400" dirty="0" smtClean="0"/>
              <a:t> </a:t>
            </a:r>
            <a:r>
              <a:rPr lang="en-CA" sz="1400" dirty="0" err="1" smtClean="0"/>
              <a:t>Jablonski</a:t>
            </a:r>
            <a:r>
              <a:rPr lang="en-CA" sz="1400" dirty="0" smtClean="0"/>
              <a:t> – pianist-virtuoso, born in Cracow   </a:t>
            </a:r>
            <a:r>
              <a:rPr lang="en-CA" sz="1400" dirty="0" smtClean="0">
                <a:solidFill>
                  <a:schemeClr val="accent2">
                    <a:lumMod val="60000"/>
                    <a:lumOff val="40000"/>
                  </a:schemeClr>
                </a:solidFill>
              </a:rPr>
              <a:t>BONCZA</a:t>
            </a:r>
            <a:r>
              <a:rPr lang="en-CA" sz="1400" dirty="0" smtClean="0">
                <a:solidFill>
                  <a:srgbClr val="FF0000"/>
                </a:solidFill>
              </a:rPr>
              <a:t> </a:t>
            </a:r>
          </a:p>
          <a:p>
            <a:r>
              <a:rPr lang="en-CA" sz="1400" dirty="0" smtClean="0"/>
              <a:t>Steve </a:t>
            </a:r>
            <a:r>
              <a:rPr lang="en-CA" sz="1400" dirty="0" err="1" smtClean="0"/>
              <a:t>Jocz</a:t>
            </a:r>
            <a:r>
              <a:rPr lang="en-CA" sz="1400" dirty="0" smtClean="0"/>
              <a:t> – drummer for Sum 41    </a:t>
            </a:r>
            <a:r>
              <a:rPr lang="en-CA" sz="1400" dirty="0" smtClean="0">
                <a:solidFill>
                  <a:schemeClr val="accent2">
                    <a:lumMod val="60000"/>
                    <a:lumOff val="40000"/>
                  </a:schemeClr>
                </a:solidFill>
              </a:rPr>
              <a:t>GODZIEMBA</a:t>
            </a:r>
          </a:p>
          <a:p>
            <a:r>
              <a:rPr lang="en-CA" sz="1400" dirty="0" smtClean="0"/>
              <a:t>Jan </a:t>
            </a:r>
            <a:r>
              <a:rPr lang="en-CA" sz="1400" dirty="0" err="1" smtClean="0"/>
              <a:t>Lisiecki</a:t>
            </a:r>
            <a:r>
              <a:rPr lang="en-CA" sz="1400" dirty="0" smtClean="0"/>
              <a:t> – pianist-virtuoso, born in Calgary   </a:t>
            </a:r>
            <a:r>
              <a:rPr lang="en-CA" sz="1400" dirty="0" smtClean="0">
                <a:solidFill>
                  <a:schemeClr val="accent2">
                    <a:lumMod val="60000"/>
                    <a:lumOff val="40000"/>
                  </a:schemeClr>
                </a:solidFill>
              </a:rPr>
              <a:t>LELIWA</a:t>
            </a:r>
          </a:p>
          <a:p>
            <a:r>
              <a:rPr lang="en-CA" sz="1400" dirty="0" err="1" smtClean="0"/>
              <a:t>Kinga</a:t>
            </a:r>
            <a:r>
              <a:rPr lang="en-CA" sz="1400" dirty="0" smtClean="0"/>
              <a:t> </a:t>
            </a:r>
            <a:r>
              <a:rPr lang="en-CA" sz="1400" dirty="0" err="1" smtClean="0"/>
              <a:t>Mitrowska</a:t>
            </a:r>
            <a:r>
              <a:rPr lang="en-CA" sz="1400" dirty="0" smtClean="0"/>
              <a:t> – singer   </a:t>
            </a:r>
            <a:r>
              <a:rPr lang="en-CA" sz="1400" dirty="0" smtClean="0">
                <a:solidFill>
                  <a:srgbClr val="FF0000"/>
                </a:solidFill>
              </a:rPr>
              <a:t>RAWICZ</a:t>
            </a:r>
          </a:p>
          <a:p>
            <a:r>
              <a:rPr lang="en-CA" sz="1400" dirty="0" smtClean="0"/>
              <a:t>Jacob </a:t>
            </a:r>
            <a:r>
              <a:rPr lang="en-CA" sz="1400" dirty="0" err="1" smtClean="0"/>
              <a:t>Kuba</a:t>
            </a:r>
            <a:r>
              <a:rPr lang="en-CA" sz="1400" dirty="0" smtClean="0"/>
              <a:t> </a:t>
            </a:r>
            <a:r>
              <a:rPr lang="en-CA" sz="1400" dirty="0" err="1" smtClean="0"/>
              <a:t>Rybicki</a:t>
            </a:r>
            <a:r>
              <a:rPr lang="en-CA" sz="1400" dirty="0" smtClean="0"/>
              <a:t> – music producer, born in Toronto  </a:t>
            </a:r>
            <a:r>
              <a:rPr lang="en-CA" sz="1400" dirty="0" smtClean="0">
                <a:solidFill>
                  <a:schemeClr val="accent2">
                    <a:lumMod val="60000"/>
                    <a:lumOff val="40000"/>
                  </a:schemeClr>
                </a:solidFill>
              </a:rPr>
              <a:t>SLIEPOWRON</a:t>
            </a:r>
          </a:p>
          <a:p>
            <a:endParaRPr lang="en-CA" sz="1400" dirty="0" smtClean="0"/>
          </a:p>
          <a:p>
            <a:endParaRPr lang="en-CA" sz="1400" dirty="0" smtClean="0">
              <a:solidFill>
                <a:srgbClr val="FFC000"/>
              </a:solidFill>
            </a:endParaRPr>
          </a:p>
          <a:p>
            <a:endParaRPr lang="en-CA" sz="1400" dirty="0" smtClean="0">
              <a:solidFill>
                <a:srgbClr val="FFC000"/>
              </a:solidFill>
            </a:endParaRPr>
          </a:p>
          <a:p>
            <a:endParaRPr lang="en-CA" sz="1400" dirty="0" smtClean="0">
              <a:solidFill>
                <a:srgbClr val="FFC000"/>
              </a:solidFill>
            </a:endParaRPr>
          </a:p>
          <a:p>
            <a:endParaRPr lang="en-CA" sz="1400" dirty="0" smtClean="0">
              <a:solidFill>
                <a:srgbClr val="FFC000"/>
              </a:solidFill>
            </a:endParaRPr>
          </a:p>
          <a:p>
            <a:endParaRPr lang="en-CA" sz="1400" dirty="0" smtClean="0">
              <a:solidFill>
                <a:srgbClr val="FFC000"/>
              </a:solidFill>
            </a:endParaRPr>
          </a:p>
          <a:p>
            <a:endParaRPr lang="en-CA" sz="1400" dirty="0" smtClean="0">
              <a:solidFill>
                <a:srgbClr val="FFC000"/>
              </a:solidFill>
            </a:endParaRPr>
          </a:p>
          <a:p>
            <a:r>
              <a:rPr lang="en-CA" sz="1400" dirty="0" smtClean="0">
                <a:solidFill>
                  <a:srgbClr val="FFC000"/>
                </a:solidFill>
              </a:rPr>
              <a:t>Culture and media</a:t>
            </a:r>
          </a:p>
          <a:p>
            <a:endParaRPr lang="en-CA" sz="1400" dirty="0" smtClean="0">
              <a:solidFill>
                <a:srgbClr val="FFC000"/>
              </a:solidFill>
            </a:endParaRPr>
          </a:p>
          <a:p>
            <a:r>
              <a:rPr lang="en-CA" sz="1400" dirty="0" err="1" smtClean="0"/>
              <a:t>Bogdan</a:t>
            </a:r>
            <a:r>
              <a:rPr lang="en-CA" sz="1400" dirty="0" smtClean="0"/>
              <a:t> </a:t>
            </a:r>
            <a:r>
              <a:rPr lang="en-CA" sz="1400" dirty="0" err="1" smtClean="0"/>
              <a:t>Czaykowski</a:t>
            </a:r>
            <a:r>
              <a:rPr lang="en-CA" sz="1400" dirty="0" smtClean="0"/>
              <a:t> – poet, translator, essayist   </a:t>
            </a:r>
            <a:r>
              <a:rPr lang="en-CA" sz="1400" dirty="0" smtClean="0">
                <a:solidFill>
                  <a:srgbClr val="FF0000"/>
                </a:solidFill>
              </a:rPr>
              <a:t>JASTRZEBIEC</a:t>
            </a:r>
          </a:p>
          <a:p>
            <a:r>
              <a:rPr lang="en-CA" sz="1400" dirty="0" smtClean="0"/>
              <a:t>Anne </a:t>
            </a:r>
            <a:r>
              <a:rPr lang="en-CA" sz="1400" dirty="0" err="1" smtClean="0"/>
              <a:t>Mroczkowski</a:t>
            </a:r>
            <a:r>
              <a:rPr lang="en-CA" sz="1400" dirty="0" smtClean="0"/>
              <a:t> – journalist, news anchor   </a:t>
            </a:r>
            <a:r>
              <a:rPr lang="en-CA" sz="1400" dirty="0" smtClean="0">
                <a:solidFill>
                  <a:schemeClr val="accent2">
                    <a:lumMod val="60000"/>
                    <a:lumOff val="40000"/>
                  </a:schemeClr>
                </a:solidFill>
              </a:rPr>
              <a:t>NALECZ</a:t>
            </a:r>
          </a:p>
          <a:p>
            <a:r>
              <a:rPr lang="en-CA" sz="1400" dirty="0" err="1" smtClean="0"/>
              <a:t>Estanislao</a:t>
            </a:r>
            <a:r>
              <a:rPr lang="en-CA" sz="1400" dirty="0" smtClean="0"/>
              <a:t> (Stan) </a:t>
            </a:r>
            <a:r>
              <a:rPr lang="en-CA" sz="1400" dirty="0" err="1" smtClean="0"/>
              <a:t>Oziewicz</a:t>
            </a:r>
            <a:r>
              <a:rPr lang="en-CA" sz="1400" dirty="0" smtClean="0"/>
              <a:t> - journalist, The Globe and Mail    </a:t>
            </a:r>
            <a:r>
              <a:rPr lang="en-CA" sz="1400" dirty="0" smtClean="0">
                <a:solidFill>
                  <a:schemeClr val="accent2">
                    <a:lumMod val="60000"/>
                    <a:lumOff val="40000"/>
                  </a:schemeClr>
                </a:solidFill>
              </a:rPr>
              <a:t>LUBICZ</a:t>
            </a:r>
          </a:p>
          <a:p>
            <a:r>
              <a:rPr lang="en-CA" sz="1400" dirty="0" smtClean="0"/>
              <a:t>George </a:t>
            </a:r>
            <a:r>
              <a:rPr lang="en-CA" sz="1400" dirty="0" err="1" smtClean="0"/>
              <a:t>Radwanski</a:t>
            </a:r>
            <a:r>
              <a:rPr lang="en-CA" sz="1400" dirty="0" smtClean="0"/>
              <a:t> – editor-in-chief of the Toronto Star     </a:t>
            </a:r>
            <a:r>
              <a:rPr lang="en-CA" sz="1400" dirty="0" smtClean="0">
                <a:solidFill>
                  <a:schemeClr val="accent2">
                    <a:lumMod val="60000"/>
                    <a:lumOff val="40000"/>
                  </a:schemeClr>
                </a:solidFill>
              </a:rPr>
              <a:t>LELIWA</a:t>
            </a:r>
            <a:endParaRPr lang="en-CA" sz="1400" dirty="0">
              <a:solidFill>
                <a:schemeClr val="accent2">
                  <a:lumMod val="60000"/>
                  <a:lumOff val="40000"/>
                </a:schemeClr>
              </a:solidFill>
            </a:endParaRPr>
          </a:p>
        </p:txBody>
      </p:sp>
      <p:pic>
        <p:nvPicPr>
          <p:cNvPr id="3" name="Picture 3" descr="Image result for Jastrzebiec"/>
          <p:cNvPicPr>
            <a:picLocks noChangeAspect="1" noChangeArrowheads="1"/>
          </p:cNvPicPr>
          <p:nvPr/>
        </p:nvPicPr>
        <p:blipFill>
          <a:blip r:embed="rId2" cstate="print"/>
          <a:srcRect/>
          <a:stretch>
            <a:fillRect/>
          </a:stretch>
        </p:blipFill>
        <p:spPr bwMode="auto">
          <a:xfrm>
            <a:off x="6948264" y="3284984"/>
            <a:ext cx="1146589" cy="1512168"/>
          </a:xfrm>
          <a:prstGeom prst="rect">
            <a:avLst/>
          </a:prstGeom>
          <a:noFill/>
        </p:spPr>
      </p:pic>
      <p:pic>
        <p:nvPicPr>
          <p:cNvPr id="4" name="Picture 4" descr="Image result for RAWICZ"/>
          <p:cNvPicPr>
            <a:picLocks noChangeAspect="1" noChangeArrowheads="1"/>
          </p:cNvPicPr>
          <p:nvPr/>
        </p:nvPicPr>
        <p:blipFill>
          <a:blip r:embed="rId3" cstate="print"/>
          <a:srcRect/>
          <a:stretch>
            <a:fillRect/>
          </a:stretch>
        </p:blipFill>
        <p:spPr bwMode="auto">
          <a:xfrm>
            <a:off x="2555776" y="2492896"/>
            <a:ext cx="1148482" cy="1512168"/>
          </a:xfrm>
          <a:prstGeom prst="rect">
            <a:avLst/>
          </a:prstGeom>
          <a:noFill/>
        </p:spPr>
      </p:pic>
      <p:pic>
        <p:nvPicPr>
          <p:cNvPr id="5" name="Picture 10" descr="Image result for RADWAN"/>
          <p:cNvPicPr>
            <a:picLocks noChangeAspect="1" noChangeArrowheads="1"/>
          </p:cNvPicPr>
          <p:nvPr/>
        </p:nvPicPr>
        <p:blipFill>
          <a:blip r:embed="rId4" cstate="print"/>
          <a:srcRect/>
          <a:stretch>
            <a:fillRect/>
          </a:stretch>
        </p:blipFill>
        <p:spPr bwMode="auto">
          <a:xfrm>
            <a:off x="5796136" y="116632"/>
            <a:ext cx="975767" cy="1296144"/>
          </a:xfrm>
          <a:prstGeom prst="rect">
            <a:avLst/>
          </a:prstGeom>
          <a:noFill/>
        </p:spPr>
      </p:pic>
      <p:pic>
        <p:nvPicPr>
          <p:cNvPr id="6" name="Picture 4" descr="Ślepowron coat of arms"/>
          <p:cNvPicPr>
            <a:picLocks noChangeAspect="1" noChangeArrowheads="1"/>
          </p:cNvPicPr>
          <p:nvPr/>
        </p:nvPicPr>
        <p:blipFill>
          <a:blip r:embed="rId5" cstate="print"/>
          <a:srcRect/>
          <a:stretch>
            <a:fillRect/>
          </a:stretch>
        </p:blipFill>
        <p:spPr bwMode="auto">
          <a:xfrm>
            <a:off x="8028384" y="116632"/>
            <a:ext cx="958019" cy="1296144"/>
          </a:xfrm>
          <a:prstGeom prst="rect">
            <a:avLst/>
          </a:prstGeom>
          <a:noFill/>
        </p:spPr>
      </p:pic>
      <p:pic>
        <p:nvPicPr>
          <p:cNvPr id="7" name="Picture 4" descr="Ślepowron coat of arms"/>
          <p:cNvPicPr>
            <a:picLocks noChangeAspect="1" noChangeArrowheads="1"/>
          </p:cNvPicPr>
          <p:nvPr/>
        </p:nvPicPr>
        <p:blipFill>
          <a:blip r:embed="rId5" cstate="print"/>
          <a:srcRect/>
          <a:stretch>
            <a:fillRect/>
          </a:stretch>
        </p:blipFill>
        <p:spPr bwMode="auto">
          <a:xfrm>
            <a:off x="8100392" y="1628800"/>
            <a:ext cx="958019" cy="1296144"/>
          </a:xfrm>
          <a:prstGeom prst="rect">
            <a:avLst/>
          </a:prstGeom>
          <a:noFill/>
        </p:spPr>
      </p:pic>
      <p:pic>
        <p:nvPicPr>
          <p:cNvPr id="8" name="Picture 8" descr="Image result for OGONCZYK HERB"/>
          <p:cNvPicPr>
            <a:picLocks noChangeAspect="1" noChangeArrowheads="1"/>
          </p:cNvPicPr>
          <p:nvPr/>
        </p:nvPicPr>
        <p:blipFill>
          <a:blip r:embed="rId6" cstate="print"/>
          <a:srcRect/>
          <a:stretch>
            <a:fillRect/>
          </a:stretch>
        </p:blipFill>
        <p:spPr bwMode="auto">
          <a:xfrm>
            <a:off x="6876256" y="116632"/>
            <a:ext cx="1013780" cy="1296144"/>
          </a:xfrm>
          <a:prstGeom prst="rect">
            <a:avLst/>
          </a:prstGeom>
          <a:noFill/>
        </p:spPr>
      </p:pic>
      <p:pic>
        <p:nvPicPr>
          <p:cNvPr id="9" name="Picture 4" descr="Image result for DOLIWA HERB"/>
          <p:cNvPicPr>
            <a:picLocks noChangeAspect="1" noChangeArrowheads="1"/>
          </p:cNvPicPr>
          <p:nvPr/>
        </p:nvPicPr>
        <p:blipFill>
          <a:blip r:embed="rId7" cstate="print"/>
          <a:srcRect/>
          <a:stretch>
            <a:fillRect/>
          </a:stretch>
        </p:blipFill>
        <p:spPr bwMode="auto">
          <a:xfrm>
            <a:off x="4716016" y="116632"/>
            <a:ext cx="1049509" cy="1296144"/>
          </a:xfrm>
          <a:prstGeom prst="rect">
            <a:avLst/>
          </a:prstGeom>
          <a:noFill/>
        </p:spPr>
      </p:pic>
      <p:pic>
        <p:nvPicPr>
          <p:cNvPr id="10" name="Picture 6" descr="Image result for LELIWA HERB"/>
          <p:cNvPicPr>
            <a:picLocks noChangeAspect="1" noChangeArrowheads="1"/>
          </p:cNvPicPr>
          <p:nvPr/>
        </p:nvPicPr>
        <p:blipFill>
          <a:blip r:embed="rId8" cstate="print"/>
          <a:srcRect/>
          <a:stretch>
            <a:fillRect/>
          </a:stretch>
        </p:blipFill>
        <p:spPr bwMode="auto">
          <a:xfrm>
            <a:off x="6876256" y="1556792"/>
            <a:ext cx="1076911" cy="1368152"/>
          </a:xfrm>
          <a:prstGeom prst="rect">
            <a:avLst/>
          </a:prstGeom>
          <a:noFill/>
        </p:spPr>
      </p:pic>
      <p:pic>
        <p:nvPicPr>
          <p:cNvPr id="11" name="Picture 6" descr="Image result for LELIWA HERB"/>
          <p:cNvPicPr>
            <a:picLocks noChangeAspect="1" noChangeArrowheads="1"/>
          </p:cNvPicPr>
          <p:nvPr/>
        </p:nvPicPr>
        <p:blipFill>
          <a:blip r:embed="rId8" cstate="print"/>
          <a:srcRect/>
          <a:stretch>
            <a:fillRect/>
          </a:stretch>
        </p:blipFill>
        <p:spPr bwMode="auto">
          <a:xfrm>
            <a:off x="7812360" y="5085184"/>
            <a:ext cx="1076911" cy="1368152"/>
          </a:xfrm>
          <a:prstGeom prst="rect">
            <a:avLst/>
          </a:prstGeom>
          <a:noFill/>
        </p:spPr>
      </p:pic>
      <p:pic>
        <p:nvPicPr>
          <p:cNvPr id="12" name="Picture 8" descr="Image result for BONCZA  HERB"/>
          <p:cNvPicPr>
            <a:picLocks noChangeAspect="1" noChangeArrowheads="1"/>
          </p:cNvPicPr>
          <p:nvPr/>
        </p:nvPicPr>
        <p:blipFill>
          <a:blip r:embed="rId9" cstate="print"/>
          <a:srcRect/>
          <a:stretch>
            <a:fillRect/>
          </a:stretch>
        </p:blipFill>
        <p:spPr bwMode="auto">
          <a:xfrm>
            <a:off x="5652120" y="1484784"/>
            <a:ext cx="1094183" cy="1440159"/>
          </a:xfrm>
          <a:prstGeom prst="rect">
            <a:avLst/>
          </a:prstGeom>
          <a:noFill/>
        </p:spPr>
      </p:pic>
      <p:pic>
        <p:nvPicPr>
          <p:cNvPr id="13" name="Picture 10" descr="Image result for godziemba herb"/>
          <p:cNvPicPr>
            <a:picLocks noChangeAspect="1" noChangeArrowheads="1"/>
          </p:cNvPicPr>
          <p:nvPr/>
        </p:nvPicPr>
        <p:blipFill>
          <a:blip r:embed="rId10" cstate="print"/>
          <a:srcRect/>
          <a:stretch>
            <a:fillRect/>
          </a:stretch>
        </p:blipFill>
        <p:spPr bwMode="auto">
          <a:xfrm>
            <a:off x="4139952" y="2564904"/>
            <a:ext cx="1152128" cy="1440160"/>
          </a:xfrm>
          <a:prstGeom prst="rect">
            <a:avLst/>
          </a:prstGeom>
          <a:noFill/>
        </p:spPr>
      </p:pic>
      <p:pic>
        <p:nvPicPr>
          <p:cNvPr id="14" name="Picture 12" descr="Image result for NALECZ herb"/>
          <p:cNvPicPr>
            <a:picLocks noChangeAspect="1" noChangeArrowheads="1"/>
          </p:cNvPicPr>
          <p:nvPr/>
        </p:nvPicPr>
        <p:blipFill>
          <a:blip r:embed="rId11" cstate="print"/>
          <a:srcRect/>
          <a:stretch>
            <a:fillRect/>
          </a:stretch>
        </p:blipFill>
        <p:spPr bwMode="auto">
          <a:xfrm>
            <a:off x="5580112" y="3284984"/>
            <a:ext cx="1133934" cy="1517311"/>
          </a:xfrm>
          <a:prstGeom prst="rect">
            <a:avLst/>
          </a:prstGeom>
          <a:noFill/>
        </p:spPr>
      </p:pic>
      <p:pic>
        <p:nvPicPr>
          <p:cNvPr id="15" name="Picture 14" descr="Image result for LUBICZ herb"/>
          <p:cNvPicPr>
            <a:picLocks noChangeAspect="1" noChangeArrowheads="1"/>
          </p:cNvPicPr>
          <p:nvPr/>
        </p:nvPicPr>
        <p:blipFill>
          <a:blip r:embed="rId12" cstate="print"/>
          <a:srcRect/>
          <a:stretch>
            <a:fillRect/>
          </a:stretch>
        </p:blipFill>
        <p:spPr bwMode="auto">
          <a:xfrm>
            <a:off x="6588224" y="4797152"/>
            <a:ext cx="1027653" cy="1284566"/>
          </a:xfrm>
          <a:prstGeom prst="rect">
            <a:avLst/>
          </a:prstGeom>
          <a:noFill/>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Ślepowron coat of arms"/>
          <p:cNvPicPr>
            <a:picLocks noChangeAspect="1" noChangeArrowheads="1"/>
          </p:cNvPicPr>
          <p:nvPr/>
        </p:nvPicPr>
        <p:blipFill>
          <a:blip r:embed="rId2" cstate="print"/>
          <a:srcRect/>
          <a:stretch>
            <a:fillRect/>
          </a:stretch>
        </p:blipFill>
        <p:spPr bwMode="auto">
          <a:xfrm>
            <a:off x="179512" y="0"/>
            <a:ext cx="2088232" cy="2825255"/>
          </a:xfrm>
          <a:prstGeom prst="rect">
            <a:avLst/>
          </a:prstGeom>
          <a:noFill/>
        </p:spPr>
      </p:pic>
      <p:pic>
        <p:nvPicPr>
          <p:cNvPr id="89090" name="Picture 2" descr="Image result for LUBICZ HERB"/>
          <p:cNvPicPr>
            <a:picLocks noChangeAspect="1" noChangeArrowheads="1"/>
          </p:cNvPicPr>
          <p:nvPr/>
        </p:nvPicPr>
        <p:blipFill>
          <a:blip r:embed="rId3" cstate="print"/>
          <a:srcRect/>
          <a:stretch>
            <a:fillRect/>
          </a:stretch>
        </p:blipFill>
        <p:spPr bwMode="auto">
          <a:xfrm>
            <a:off x="2483768" y="44624"/>
            <a:ext cx="2129064" cy="2881688"/>
          </a:xfrm>
          <a:prstGeom prst="rect">
            <a:avLst/>
          </a:prstGeom>
          <a:noFill/>
        </p:spPr>
      </p:pic>
      <p:pic>
        <p:nvPicPr>
          <p:cNvPr id="89092" name="Picture 4" descr="Image result for DOLIWA HERB"/>
          <p:cNvPicPr>
            <a:picLocks noChangeAspect="1" noChangeArrowheads="1"/>
          </p:cNvPicPr>
          <p:nvPr/>
        </p:nvPicPr>
        <p:blipFill>
          <a:blip r:embed="rId4" cstate="print"/>
          <a:srcRect/>
          <a:stretch>
            <a:fillRect/>
          </a:stretch>
        </p:blipFill>
        <p:spPr bwMode="auto">
          <a:xfrm>
            <a:off x="4788024" y="260648"/>
            <a:ext cx="2160240" cy="2667896"/>
          </a:xfrm>
          <a:prstGeom prst="rect">
            <a:avLst/>
          </a:prstGeom>
          <a:noFill/>
        </p:spPr>
      </p:pic>
      <p:pic>
        <p:nvPicPr>
          <p:cNvPr id="89094" name="Picture 6" descr="Image result for LELIWA HERB"/>
          <p:cNvPicPr>
            <a:picLocks noChangeAspect="1" noChangeArrowheads="1"/>
          </p:cNvPicPr>
          <p:nvPr/>
        </p:nvPicPr>
        <p:blipFill>
          <a:blip r:embed="rId5" cstate="print"/>
          <a:srcRect/>
          <a:stretch>
            <a:fillRect/>
          </a:stretch>
        </p:blipFill>
        <p:spPr bwMode="auto">
          <a:xfrm>
            <a:off x="7020272" y="188640"/>
            <a:ext cx="2024591" cy="2572123"/>
          </a:xfrm>
          <a:prstGeom prst="rect">
            <a:avLst/>
          </a:prstGeom>
          <a:noFill/>
        </p:spPr>
      </p:pic>
      <p:pic>
        <p:nvPicPr>
          <p:cNvPr id="89096" name="Picture 8" descr="Image result for BONCZA  HERB"/>
          <p:cNvPicPr>
            <a:picLocks noChangeAspect="1" noChangeArrowheads="1"/>
          </p:cNvPicPr>
          <p:nvPr/>
        </p:nvPicPr>
        <p:blipFill>
          <a:blip r:embed="rId6" cstate="print"/>
          <a:srcRect/>
          <a:stretch>
            <a:fillRect/>
          </a:stretch>
        </p:blipFill>
        <p:spPr bwMode="auto">
          <a:xfrm>
            <a:off x="35496" y="3140968"/>
            <a:ext cx="2304256" cy="3032851"/>
          </a:xfrm>
          <a:prstGeom prst="rect">
            <a:avLst/>
          </a:prstGeom>
          <a:noFill/>
        </p:spPr>
      </p:pic>
      <p:pic>
        <p:nvPicPr>
          <p:cNvPr id="89098" name="Picture 10" descr="Image result for godziemba herb"/>
          <p:cNvPicPr>
            <a:picLocks noChangeAspect="1" noChangeArrowheads="1"/>
          </p:cNvPicPr>
          <p:nvPr/>
        </p:nvPicPr>
        <p:blipFill>
          <a:blip r:embed="rId7" cstate="print"/>
          <a:srcRect/>
          <a:stretch>
            <a:fillRect/>
          </a:stretch>
        </p:blipFill>
        <p:spPr bwMode="auto">
          <a:xfrm>
            <a:off x="2339752" y="3212976"/>
            <a:ext cx="2361862" cy="2952328"/>
          </a:xfrm>
          <a:prstGeom prst="rect">
            <a:avLst/>
          </a:prstGeom>
          <a:noFill/>
        </p:spPr>
      </p:pic>
      <p:pic>
        <p:nvPicPr>
          <p:cNvPr id="89100" name="Picture 12" descr="Image result for NALECZ herb"/>
          <p:cNvPicPr>
            <a:picLocks noChangeAspect="1" noChangeArrowheads="1"/>
          </p:cNvPicPr>
          <p:nvPr/>
        </p:nvPicPr>
        <p:blipFill>
          <a:blip r:embed="rId8" cstate="print"/>
          <a:srcRect/>
          <a:stretch>
            <a:fillRect/>
          </a:stretch>
        </p:blipFill>
        <p:spPr bwMode="auto">
          <a:xfrm>
            <a:off x="4716016" y="3212976"/>
            <a:ext cx="2198080" cy="2941240"/>
          </a:xfrm>
          <a:prstGeom prst="rect">
            <a:avLst/>
          </a:prstGeom>
          <a:noFill/>
        </p:spPr>
      </p:pic>
      <p:pic>
        <p:nvPicPr>
          <p:cNvPr id="89102" name="Picture 14" descr="Image result for LUBICZ herb"/>
          <p:cNvPicPr>
            <a:picLocks noChangeAspect="1" noChangeArrowheads="1"/>
          </p:cNvPicPr>
          <p:nvPr/>
        </p:nvPicPr>
        <p:blipFill>
          <a:blip r:embed="rId9" cstate="print"/>
          <a:srcRect/>
          <a:stretch>
            <a:fillRect/>
          </a:stretch>
        </p:blipFill>
        <p:spPr bwMode="auto">
          <a:xfrm>
            <a:off x="6928723" y="3356992"/>
            <a:ext cx="2215277" cy="2769096"/>
          </a:xfrm>
          <a:prstGeom prst="rect">
            <a:avLst/>
          </a:prstGeom>
          <a:noFill/>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Baltvilks\Desktop\ALL MY STUFF\LITTLE BOOKCASE\MAP ROOM\Poland\Central- und Nordeuropa ca 1650.jpg"/>
          <p:cNvPicPr>
            <a:picLocks noChangeAspect="1" noChangeArrowheads="1"/>
          </p:cNvPicPr>
          <p:nvPr/>
        </p:nvPicPr>
        <p:blipFill>
          <a:blip r:embed="rId2" cstate="print"/>
          <a:srcRect/>
          <a:stretch>
            <a:fillRect/>
          </a:stretch>
        </p:blipFill>
        <p:spPr bwMode="auto">
          <a:xfrm>
            <a:off x="2123728" y="-1"/>
            <a:ext cx="4896544" cy="6874589"/>
          </a:xfrm>
          <a:prstGeom prst="rect">
            <a:avLst/>
          </a:prstGeom>
          <a:noFill/>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3528" y="35327"/>
            <a:ext cx="5976664" cy="5262979"/>
          </a:xfrm>
          <a:prstGeom prst="rect">
            <a:avLst/>
          </a:prstGeom>
        </p:spPr>
        <p:txBody>
          <a:bodyPr wrap="square">
            <a:spAutoFit/>
          </a:bodyPr>
          <a:lstStyle/>
          <a:p>
            <a:r>
              <a:rPr lang="en-CA" sz="1400" dirty="0" smtClean="0">
                <a:solidFill>
                  <a:srgbClr val="FFC000"/>
                </a:solidFill>
              </a:rPr>
              <a:t>Actors</a:t>
            </a:r>
          </a:p>
          <a:p>
            <a:endParaRPr lang="en-CA" sz="1400" dirty="0" smtClean="0"/>
          </a:p>
          <a:p>
            <a:r>
              <a:rPr lang="en-CA" sz="1400" dirty="0" smtClean="0"/>
              <a:t>Lara Jean </a:t>
            </a:r>
            <a:r>
              <a:rPr lang="en-CA" sz="1400" dirty="0" err="1" smtClean="0"/>
              <a:t>Chorostecki</a:t>
            </a:r>
            <a:r>
              <a:rPr lang="en-CA" sz="1400" dirty="0" smtClean="0"/>
              <a:t> – actress     </a:t>
            </a:r>
            <a:r>
              <a:rPr lang="en-CA" sz="1400" dirty="0" smtClean="0">
                <a:solidFill>
                  <a:srgbClr val="FF0000"/>
                </a:solidFill>
              </a:rPr>
              <a:t>LUBICZ</a:t>
            </a:r>
          </a:p>
          <a:p>
            <a:r>
              <a:rPr lang="en-CA" sz="1400" dirty="0" smtClean="0"/>
              <a:t>Henry Czerny – actor    </a:t>
            </a:r>
            <a:r>
              <a:rPr lang="en-CA" sz="1400" dirty="0" smtClean="0">
                <a:solidFill>
                  <a:schemeClr val="accent2">
                    <a:lumMod val="60000"/>
                    <a:lumOff val="40000"/>
                  </a:schemeClr>
                </a:solidFill>
              </a:rPr>
              <a:t>NOWINA</a:t>
            </a:r>
          </a:p>
          <a:p>
            <a:r>
              <a:rPr lang="en-CA" sz="1400" dirty="0" err="1" smtClean="0"/>
              <a:t>Paloma</a:t>
            </a:r>
            <a:r>
              <a:rPr lang="en-CA" sz="1400" dirty="0" smtClean="0"/>
              <a:t> Kwiatkowski – actress   </a:t>
            </a:r>
            <a:r>
              <a:rPr lang="en-CA" sz="1400" dirty="0" smtClean="0">
                <a:solidFill>
                  <a:srgbClr val="FF0000"/>
                </a:solidFill>
              </a:rPr>
              <a:t>LELIWA</a:t>
            </a:r>
          </a:p>
          <a:p>
            <a:r>
              <a:rPr lang="en-CA" sz="1400" dirty="0" smtClean="0"/>
              <a:t>Lisa Ray – actress   </a:t>
            </a:r>
            <a:r>
              <a:rPr lang="en-CA" sz="1400" dirty="0" smtClean="0">
                <a:solidFill>
                  <a:schemeClr val="accent2">
                    <a:lumMod val="60000"/>
                    <a:lumOff val="40000"/>
                  </a:schemeClr>
                </a:solidFill>
              </a:rPr>
              <a:t>JELITA</a:t>
            </a:r>
          </a:p>
          <a:p>
            <a:endParaRPr lang="en-US" sz="1400" dirty="0" smtClean="0"/>
          </a:p>
          <a:p>
            <a:endParaRPr lang="en-US" sz="1400" dirty="0" smtClean="0"/>
          </a:p>
          <a:p>
            <a:endParaRPr lang="en-US" sz="1400" dirty="0" smtClean="0"/>
          </a:p>
          <a:p>
            <a:endParaRPr lang="en-US" sz="1400" dirty="0" smtClean="0"/>
          </a:p>
          <a:p>
            <a:endParaRPr lang="en-US" sz="1400" dirty="0" smtClean="0"/>
          </a:p>
          <a:p>
            <a:endParaRPr lang="en-US" sz="1400" dirty="0" smtClean="0"/>
          </a:p>
          <a:p>
            <a:endParaRPr lang="en-CA" sz="1400" dirty="0" smtClean="0"/>
          </a:p>
          <a:p>
            <a:r>
              <a:rPr lang="en-CA" sz="1400" dirty="0" smtClean="0">
                <a:solidFill>
                  <a:srgbClr val="FFC000"/>
                </a:solidFill>
              </a:rPr>
              <a:t>Sports</a:t>
            </a:r>
          </a:p>
          <a:p>
            <a:endParaRPr lang="en-CA" sz="1400" dirty="0" smtClean="0"/>
          </a:p>
          <a:p>
            <a:r>
              <a:rPr lang="en-CA" sz="1400" dirty="0" smtClean="0"/>
              <a:t>Peter Czerwinski – competitive eater and bodybuilder   </a:t>
            </a:r>
            <a:r>
              <a:rPr lang="en-CA" sz="1400" dirty="0" smtClean="0">
                <a:solidFill>
                  <a:srgbClr val="FF0000"/>
                </a:solidFill>
              </a:rPr>
              <a:t>LUBICZ</a:t>
            </a:r>
          </a:p>
          <a:p>
            <a:r>
              <a:rPr lang="en-CA" sz="1400" dirty="0" smtClean="0"/>
              <a:t>Gabriela </a:t>
            </a:r>
            <a:r>
              <a:rPr lang="en-CA" sz="1400" dirty="0" err="1" smtClean="0"/>
              <a:t>Dabrowski</a:t>
            </a:r>
            <a:r>
              <a:rPr lang="en-CA" sz="1400" dirty="0" smtClean="0"/>
              <a:t> – professional tennis player    </a:t>
            </a:r>
            <a:r>
              <a:rPr lang="en-CA" sz="1400" dirty="0" smtClean="0">
                <a:solidFill>
                  <a:srgbClr val="FF0000"/>
                </a:solidFill>
              </a:rPr>
              <a:t>JASTRZEBIEC</a:t>
            </a:r>
          </a:p>
          <a:p>
            <a:r>
              <a:rPr lang="en-CA" sz="1400" dirty="0" smtClean="0"/>
              <a:t>Michael </a:t>
            </a:r>
            <a:r>
              <a:rPr lang="en-CA" sz="1400" dirty="0" err="1" smtClean="0"/>
              <a:t>Klukowski</a:t>
            </a:r>
            <a:r>
              <a:rPr lang="en-CA" sz="1400" dirty="0" smtClean="0"/>
              <a:t> – soccer player for Club </a:t>
            </a:r>
            <a:r>
              <a:rPr lang="en-CA" sz="1400" dirty="0" err="1" smtClean="0"/>
              <a:t>Brugge</a:t>
            </a:r>
            <a:r>
              <a:rPr lang="en-CA" sz="1400" dirty="0" smtClean="0"/>
              <a:t>   </a:t>
            </a:r>
            <a:r>
              <a:rPr lang="en-CA" sz="1400" dirty="0" smtClean="0">
                <a:solidFill>
                  <a:schemeClr val="accent2">
                    <a:lumMod val="60000"/>
                    <a:lumOff val="40000"/>
                  </a:schemeClr>
                </a:solidFill>
              </a:rPr>
              <a:t>GOZDAWA</a:t>
            </a:r>
          </a:p>
          <a:p>
            <a:r>
              <a:rPr lang="en-CA" sz="1400" dirty="0" smtClean="0"/>
              <a:t>Walter "Killer" Kowalski – professional wrestler   </a:t>
            </a:r>
            <a:r>
              <a:rPr lang="en-CA" sz="1400" dirty="0" smtClean="0">
                <a:solidFill>
                  <a:schemeClr val="accent2">
                    <a:lumMod val="60000"/>
                    <a:lumOff val="40000"/>
                  </a:schemeClr>
                </a:solidFill>
              </a:rPr>
              <a:t>ABDANK</a:t>
            </a:r>
          </a:p>
          <a:p>
            <a:r>
              <a:rPr lang="en-CA" sz="1400" dirty="0" smtClean="0"/>
              <a:t>Joe </a:t>
            </a:r>
            <a:r>
              <a:rPr lang="en-CA" sz="1400" dirty="0" err="1" smtClean="0"/>
              <a:t>Krol</a:t>
            </a:r>
            <a:r>
              <a:rPr lang="en-CA" sz="1400" dirty="0" smtClean="0"/>
              <a:t> – Toronto Argonauts player    </a:t>
            </a:r>
            <a:r>
              <a:rPr lang="en-CA" sz="1400" dirty="0" smtClean="0">
                <a:solidFill>
                  <a:srgbClr val="FF0000"/>
                </a:solidFill>
              </a:rPr>
              <a:t>JASTRZEBIEC</a:t>
            </a:r>
          </a:p>
          <a:p>
            <a:r>
              <a:rPr lang="en-CA" sz="1400" dirty="0" smtClean="0"/>
              <a:t>Tomasz </a:t>
            </a:r>
            <a:r>
              <a:rPr lang="en-CA" sz="1400" dirty="0" err="1" smtClean="0"/>
              <a:t>Kucharzewski</a:t>
            </a:r>
            <a:r>
              <a:rPr lang="en-CA" sz="1400" dirty="0" smtClean="0"/>
              <a:t> – martial artist    </a:t>
            </a:r>
            <a:r>
              <a:rPr lang="en-CA" sz="1400" dirty="0" smtClean="0">
                <a:solidFill>
                  <a:srgbClr val="FF0000"/>
                </a:solidFill>
              </a:rPr>
              <a:t>GODZIEMBA</a:t>
            </a:r>
          </a:p>
          <a:p>
            <a:r>
              <a:rPr lang="en-CA" sz="1400" dirty="0" smtClean="0"/>
              <a:t>Tomasz </a:t>
            </a:r>
            <a:r>
              <a:rPr lang="en-CA" sz="1400" dirty="0" err="1" smtClean="0"/>
              <a:t>Radzinski</a:t>
            </a:r>
            <a:r>
              <a:rPr lang="en-CA" sz="1400" dirty="0" smtClean="0"/>
              <a:t> – soccer player    </a:t>
            </a:r>
            <a:r>
              <a:rPr lang="en-CA" sz="1400" dirty="0" smtClean="0">
                <a:solidFill>
                  <a:srgbClr val="FF0000"/>
                </a:solidFill>
              </a:rPr>
              <a:t>JASTRZEBIEC</a:t>
            </a:r>
          </a:p>
          <a:p>
            <a:r>
              <a:rPr lang="en-CA" sz="1400" dirty="0" smtClean="0"/>
              <a:t>Krzysztof </a:t>
            </a:r>
            <a:r>
              <a:rPr lang="en-CA" sz="1400" dirty="0" err="1" smtClean="0"/>
              <a:t>Soszynski</a:t>
            </a:r>
            <a:r>
              <a:rPr lang="en-CA" sz="1400" dirty="0" smtClean="0"/>
              <a:t> – mixed martial artist    </a:t>
            </a:r>
            <a:r>
              <a:rPr lang="en-CA" sz="1400" dirty="0" smtClean="0">
                <a:solidFill>
                  <a:schemeClr val="accent2">
                    <a:lumMod val="60000"/>
                    <a:lumOff val="40000"/>
                  </a:schemeClr>
                </a:solidFill>
              </a:rPr>
              <a:t>KRZYWDA</a:t>
            </a:r>
          </a:p>
          <a:p>
            <a:r>
              <a:rPr lang="en-CA" sz="1400" dirty="0" err="1" smtClean="0"/>
              <a:t>Wojtek</a:t>
            </a:r>
            <a:r>
              <a:rPr lang="en-CA" sz="1400" dirty="0" smtClean="0"/>
              <a:t> </a:t>
            </a:r>
            <a:r>
              <a:rPr lang="en-CA" sz="1400" dirty="0" err="1" smtClean="0"/>
              <a:t>Wolski</a:t>
            </a:r>
            <a:r>
              <a:rPr lang="en-CA" sz="1400" dirty="0" smtClean="0"/>
              <a:t> – player NHL   </a:t>
            </a:r>
            <a:r>
              <a:rPr lang="en-CA" sz="1400" dirty="0" smtClean="0">
                <a:solidFill>
                  <a:srgbClr val="FF0000"/>
                </a:solidFill>
              </a:rPr>
              <a:t>RAWICZ</a:t>
            </a:r>
            <a:endParaRPr lang="en-CA" sz="1400" dirty="0">
              <a:solidFill>
                <a:srgbClr val="FF0000"/>
              </a:solidFill>
            </a:endParaRPr>
          </a:p>
        </p:txBody>
      </p:sp>
      <p:pic>
        <p:nvPicPr>
          <p:cNvPr id="3" name="Picture 4" descr="Image result for RAWICZ"/>
          <p:cNvPicPr>
            <a:picLocks noChangeAspect="1" noChangeArrowheads="1"/>
          </p:cNvPicPr>
          <p:nvPr/>
        </p:nvPicPr>
        <p:blipFill>
          <a:blip r:embed="rId2" cstate="print"/>
          <a:srcRect/>
          <a:stretch>
            <a:fillRect/>
          </a:stretch>
        </p:blipFill>
        <p:spPr bwMode="auto">
          <a:xfrm>
            <a:off x="3203848" y="5229200"/>
            <a:ext cx="1148482" cy="1512168"/>
          </a:xfrm>
          <a:prstGeom prst="rect">
            <a:avLst/>
          </a:prstGeom>
          <a:noFill/>
        </p:spPr>
      </p:pic>
      <p:pic>
        <p:nvPicPr>
          <p:cNvPr id="4" name="Picture 6" descr="Image result for LELIWA HERB"/>
          <p:cNvPicPr>
            <a:picLocks noChangeAspect="1" noChangeArrowheads="1"/>
          </p:cNvPicPr>
          <p:nvPr/>
        </p:nvPicPr>
        <p:blipFill>
          <a:blip r:embed="rId3" cstate="print"/>
          <a:srcRect/>
          <a:stretch>
            <a:fillRect/>
          </a:stretch>
        </p:blipFill>
        <p:spPr bwMode="auto">
          <a:xfrm>
            <a:off x="8067089" y="1124744"/>
            <a:ext cx="1076911" cy="1368152"/>
          </a:xfrm>
          <a:prstGeom prst="rect">
            <a:avLst/>
          </a:prstGeom>
          <a:noFill/>
        </p:spPr>
      </p:pic>
      <p:pic>
        <p:nvPicPr>
          <p:cNvPr id="5" name="Picture 4" descr="Image result for LUBICZ herb"/>
          <p:cNvPicPr>
            <a:picLocks noChangeAspect="1" noChangeArrowheads="1"/>
          </p:cNvPicPr>
          <p:nvPr/>
        </p:nvPicPr>
        <p:blipFill>
          <a:blip r:embed="rId4" cstate="print"/>
          <a:srcRect/>
          <a:stretch>
            <a:fillRect/>
          </a:stretch>
        </p:blipFill>
        <p:spPr bwMode="auto">
          <a:xfrm>
            <a:off x="7092280" y="116632"/>
            <a:ext cx="1027653" cy="1284566"/>
          </a:xfrm>
          <a:prstGeom prst="rect">
            <a:avLst/>
          </a:prstGeom>
          <a:noFill/>
        </p:spPr>
      </p:pic>
      <p:pic>
        <p:nvPicPr>
          <p:cNvPr id="6" name="Picture 5" descr="Image result for LUBICZ herb"/>
          <p:cNvPicPr>
            <a:picLocks noChangeAspect="1" noChangeArrowheads="1"/>
          </p:cNvPicPr>
          <p:nvPr/>
        </p:nvPicPr>
        <p:blipFill>
          <a:blip r:embed="rId4" cstate="print"/>
          <a:srcRect/>
          <a:stretch>
            <a:fillRect/>
          </a:stretch>
        </p:blipFill>
        <p:spPr bwMode="auto">
          <a:xfrm>
            <a:off x="6948264" y="2564904"/>
            <a:ext cx="1027653" cy="1284566"/>
          </a:xfrm>
          <a:prstGeom prst="rect">
            <a:avLst/>
          </a:prstGeom>
          <a:noFill/>
        </p:spPr>
      </p:pic>
      <p:pic>
        <p:nvPicPr>
          <p:cNvPr id="7" name="Picture 3" descr="Image result for Jastrzebiec"/>
          <p:cNvPicPr>
            <a:picLocks noChangeAspect="1" noChangeArrowheads="1"/>
          </p:cNvPicPr>
          <p:nvPr/>
        </p:nvPicPr>
        <p:blipFill>
          <a:blip r:embed="rId5" cstate="print"/>
          <a:srcRect/>
          <a:stretch>
            <a:fillRect/>
          </a:stretch>
        </p:blipFill>
        <p:spPr bwMode="auto">
          <a:xfrm>
            <a:off x="7997411" y="2708920"/>
            <a:ext cx="1146589" cy="1512168"/>
          </a:xfrm>
          <a:prstGeom prst="rect">
            <a:avLst/>
          </a:prstGeom>
          <a:noFill/>
        </p:spPr>
      </p:pic>
      <p:pic>
        <p:nvPicPr>
          <p:cNvPr id="8" name="Picture 3" descr="Image result for Jastrzebiec"/>
          <p:cNvPicPr>
            <a:picLocks noChangeAspect="1" noChangeArrowheads="1"/>
          </p:cNvPicPr>
          <p:nvPr/>
        </p:nvPicPr>
        <p:blipFill>
          <a:blip r:embed="rId5" cstate="print"/>
          <a:srcRect/>
          <a:stretch>
            <a:fillRect/>
          </a:stretch>
        </p:blipFill>
        <p:spPr bwMode="auto">
          <a:xfrm>
            <a:off x="7997411" y="5229200"/>
            <a:ext cx="1146589" cy="1512168"/>
          </a:xfrm>
          <a:prstGeom prst="rect">
            <a:avLst/>
          </a:prstGeom>
          <a:noFill/>
        </p:spPr>
      </p:pic>
      <p:pic>
        <p:nvPicPr>
          <p:cNvPr id="9" name="Picture 10" descr="Image result for godziemba herb"/>
          <p:cNvPicPr>
            <a:picLocks noChangeAspect="1" noChangeArrowheads="1"/>
          </p:cNvPicPr>
          <p:nvPr/>
        </p:nvPicPr>
        <p:blipFill>
          <a:blip r:embed="rId6" cstate="print"/>
          <a:srcRect/>
          <a:stretch>
            <a:fillRect/>
          </a:stretch>
        </p:blipFill>
        <p:spPr bwMode="auto">
          <a:xfrm>
            <a:off x="7164288" y="3933056"/>
            <a:ext cx="1152128" cy="1440160"/>
          </a:xfrm>
          <a:prstGeom prst="rect">
            <a:avLst/>
          </a:prstGeom>
          <a:noFill/>
        </p:spPr>
      </p:pic>
      <p:pic>
        <p:nvPicPr>
          <p:cNvPr id="10" name="Picture 2" descr="Image result for NOWINA herb"/>
          <p:cNvPicPr>
            <a:picLocks noChangeAspect="1" noChangeArrowheads="1"/>
          </p:cNvPicPr>
          <p:nvPr/>
        </p:nvPicPr>
        <p:blipFill>
          <a:blip r:embed="rId7" cstate="print"/>
          <a:srcRect/>
          <a:stretch>
            <a:fillRect/>
          </a:stretch>
        </p:blipFill>
        <p:spPr bwMode="auto">
          <a:xfrm>
            <a:off x="4427984" y="260648"/>
            <a:ext cx="1187391" cy="1584176"/>
          </a:xfrm>
          <a:prstGeom prst="rect">
            <a:avLst/>
          </a:prstGeom>
          <a:noFill/>
        </p:spPr>
      </p:pic>
      <p:pic>
        <p:nvPicPr>
          <p:cNvPr id="11" name="Picture 4" descr="Image result for JELITA herb"/>
          <p:cNvPicPr>
            <a:picLocks noChangeAspect="1" noChangeArrowheads="1"/>
          </p:cNvPicPr>
          <p:nvPr/>
        </p:nvPicPr>
        <p:blipFill>
          <a:blip r:embed="rId8" cstate="print"/>
          <a:srcRect/>
          <a:stretch>
            <a:fillRect/>
          </a:stretch>
        </p:blipFill>
        <p:spPr bwMode="auto">
          <a:xfrm>
            <a:off x="3131840" y="1124744"/>
            <a:ext cx="1152128" cy="1594545"/>
          </a:xfrm>
          <a:prstGeom prst="rect">
            <a:avLst/>
          </a:prstGeom>
          <a:noFill/>
        </p:spPr>
      </p:pic>
      <p:pic>
        <p:nvPicPr>
          <p:cNvPr id="12" name="Picture 6" descr="Image result for GOZDAWA herb"/>
          <p:cNvPicPr>
            <a:picLocks noChangeAspect="1" noChangeArrowheads="1"/>
          </p:cNvPicPr>
          <p:nvPr/>
        </p:nvPicPr>
        <p:blipFill>
          <a:blip r:embed="rId9" cstate="print"/>
          <a:srcRect/>
          <a:stretch>
            <a:fillRect/>
          </a:stretch>
        </p:blipFill>
        <p:spPr bwMode="auto">
          <a:xfrm>
            <a:off x="5220072" y="2564904"/>
            <a:ext cx="1145135" cy="1531100"/>
          </a:xfrm>
          <a:prstGeom prst="rect">
            <a:avLst/>
          </a:prstGeom>
          <a:noFill/>
        </p:spPr>
      </p:pic>
      <p:pic>
        <p:nvPicPr>
          <p:cNvPr id="88066" name="Picture 2" descr="Image result for KRZYWDA herb"/>
          <p:cNvPicPr>
            <a:picLocks noChangeAspect="1" noChangeArrowheads="1"/>
          </p:cNvPicPr>
          <p:nvPr/>
        </p:nvPicPr>
        <p:blipFill>
          <a:blip r:embed="rId10" cstate="print"/>
          <a:srcRect/>
          <a:stretch>
            <a:fillRect/>
          </a:stretch>
        </p:blipFill>
        <p:spPr bwMode="auto">
          <a:xfrm>
            <a:off x="4572000" y="5085184"/>
            <a:ext cx="1152128" cy="1436605"/>
          </a:xfrm>
          <a:prstGeom prst="rect">
            <a:avLst/>
          </a:prstGeom>
          <a:noFill/>
        </p:spPr>
      </p:pic>
      <p:pic>
        <p:nvPicPr>
          <p:cNvPr id="88068" name="Picture 4" descr="Image result for ABDANK herb"/>
          <p:cNvPicPr>
            <a:picLocks noChangeAspect="1" noChangeArrowheads="1"/>
          </p:cNvPicPr>
          <p:nvPr/>
        </p:nvPicPr>
        <p:blipFill>
          <a:blip r:embed="rId11" cstate="print"/>
          <a:srcRect/>
          <a:stretch>
            <a:fillRect/>
          </a:stretch>
        </p:blipFill>
        <p:spPr bwMode="auto">
          <a:xfrm>
            <a:off x="5796136" y="4149080"/>
            <a:ext cx="1152128" cy="1310477"/>
          </a:xfrm>
          <a:prstGeom prst="rect">
            <a:avLst/>
          </a:prstGeom>
          <a:noFill/>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2" name="Picture 2" descr="Image result for NOWINA herb"/>
          <p:cNvPicPr>
            <a:picLocks noChangeAspect="1" noChangeArrowheads="1"/>
          </p:cNvPicPr>
          <p:nvPr/>
        </p:nvPicPr>
        <p:blipFill>
          <a:blip r:embed="rId2" cstate="print"/>
          <a:srcRect/>
          <a:stretch>
            <a:fillRect/>
          </a:stretch>
        </p:blipFill>
        <p:spPr bwMode="auto">
          <a:xfrm>
            <a:off x="107504" y="44624"/>
            <a:ext cx="2698614" cy="3600400"/>
          </a:xfrm>
          <a:prstGeom prst="rect">
            <a:avLst/>
          </a:prstGeom>
          <a:noFill/>
        </p:spPr>
      </p:pic>
      <p:pic>
        <p:nvPicPr>
          <p:cNvPr id="87044" name="Picture 4" descr="Image result for JELITA herb"/>
          <p:cNvPicPr>
            <a:picLocks noChangeAspect="1" noChangeArrowheads="1"/>
          </p:cNvPicPr>
          <p:nvPr/>
        </p:nvPicPr>
        <p:blipFill>
          <a:blip r:embed="rId3" cstate="print"/>
          <a:srcRect/>
          <a:stretch>
            <a:fillRect/>
          </a:stretch>
        </p:blipFill>
        <p:spPr bwMode="auto">
          <a:xfrm>
            <a:off x="3419678" y="0"/>
            <a:ext cx="2685717" cy="3717032"/>
          </a:xfrm>
          <a:prstGeom prst="rect">
            <a:avLst/>
          </a:prstGeom>
          <a:noFill/>
        </p:spPr>
      </p:pic>
      <p:pic>
        <p:nvPicPr>
          <p:cNvPr id="87046" name="Picture 6" descr="Image result for GOZDAWA herb"/>
          <p:cNvPicPr>
            <a:picLocks noChangeAspect="1" noChangeArrowheads="1"/>
          </p:cNvPicPr>
          <p:nvPr/>
        </p:nvPicPr>
        <p:blipFill>
          <a:blip r:embed="rId4" cstate="print"/>
          <a:srcRect/>
          <a:stretch>
            <a:fillRect/>
          </a:stretch>
        </p:blipFill>
        <p:spPr bwMode="auto">
          <a:xfrm>
            <a:off x="6451201" y="44624"/>
            <a:ext cx="2692799" cy="3600400"/>
          </a:xfrm>
          <a:prstGeom prst="rect">
            <a:avLst/>
          </a:prstGeom>
          <a:noFill/>
        </p:spPr>
      </p:pic>
      <p:pic>
        <p:nvPicPr>
          <p:cNvPr id="87050" name="Picture 10" descr="Image result for KRZYWDA herb"/>
          <p:cNvPicPr>
            <a:picLocks noChangeAspect="1" noChangeArrowheads="1"/>
          </p:cNvPicPr>
          <p:nvPr/>
        </p:nvPicPr>
        <p:blipFill>
          <a:blip r:embed="rId5" cstate="print"/>
          <a:srcRect/>
          <a:stretch>
            <a:fillRect/>
          </a:stretch>
        </p:blipFill>
        <p:spPr bwMode="auto">
          <a:xfrm>
            <a:off x="1619672" y="3140968"/>
            <a:ext cx="2763591" cy="3717032"/>
          </a:xfrm>
          <a:prstGeom prst="rect">
            <a:avLst/>
          </a:prstGeom>
          <a:noFill/>
        </p:spPr>
      </p:pic>
      <p:pic>
        <p:nvPicPr>
          <p:cNvPr id="87052" name="Picture 12" descr="Image result for ABDANK herb"/>
          <p:cNvPicPr>
            <a:picLocks noChangeAspect="1" noChangeArrowheads="1"/>
          </p:cNvPicPr>
          <p:nvPr/>
        </p:nvPicPr>
        <p:blipFill>
          <a:blip r:embed="rId6" cstate="print"/>
          <a:srcRect/>
          <a:stretch>
            <a:fillRect/>
          </a:stretch>
        </p:blipFill>
        <p:spPr bwMode="auto">
          <a:xfrm>
            <a:off x="4716016" y="3501008"/>
            <a:ext cx="2951354" cy="3356992"/>
          </a:xfrm>
          <a:prstGeom prst="rect">
            <a:avLst/>
          </a:prstGeom>
          <a:noFill/>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1" name="Picture 1" descr="C:\Users\Baltvilks\Desktop\Heraldische Zammlung 2017\POLSKA\Lucki.jpg"/>
          <p:cNvPicPr>
            <a:picLocks noChangeAspect="1" noChangeArrowheads="1"/>
          </p:cNvPicPr>
          <p:nvPr/>
        </p:nvPicPr>
        <p:blipFill>
          <a:blip r:embed="rId2" cstate="print"/>
          <a:srcRect/>
          <a:stretch>
            <a:fillRect/>
          </a:stretch>
        </p:blipFill>
        <p:spPr bwMode="auto">
          <a:xfrm>
            <a:off x="2627784" y="476672"/>
            <a:ext cx="4212975" cy="5184576"/>
          </a:xfrm>
          <a:prstGeom prst="rect">
            <a:avLst/>
          </a:prstGeom>
          <a:noFill/>
        </p:spPr>
      </p:pic>
      <p:sp>
        <p:nvSpPr>
          <p:cNvPr id="5" name="Rectangle 4"/>
          <p:cNvSpPr/>
          <p:nvPr/>
        </p:nvSpPr>
        <p:spPr>
          <a:xfrm>
            <a:off x="4020450" y="5662989"/>
            <a:ext cx="1343638" cy="1015663"/>
          </a:xfrm>
          <a:prstGeom prst="rect">
            <a:avLst/>
          </a:prstGeom>
        </p:spPr>
        <p:txBody>
          <a:bodyPr wrap="none">
            <a:spAutoFit/>
          </a:bodyPr>
          <a:lstStyle/>
          <a:p>
            <a:r>
              <a:rPr lang="en-US" sz="3600" dirty="0" smtClean="0">
                <a:solidFill>
                  <a:srgbClr val="FF0000"/>
                </a:solidFill>
                <a:latin typeface="Old English Text MT" pitchFamily="66" charset="0"/>
              </a:rPr>
              <a:t>L</a:t>
            </a:r>
            <a:r>
              <a:rPr lang="en-US" sz="3600" dirty="0" smtClean="0">
                <a:latin typeface="Old English Text MT" pitchFamily="66" charset="0"/>
              </a:rPr>
              <a:t>ucky</a:t>
            </a:r>
          </a:p>
          <a:p>
            <a:pPr algn="ctr"/>
            <a:r>
              <a:rPr lang="en-US" sz="2400" dirty="0" err="1" smtClean="0">
                <a:solidFill>
                  <a:srgbClr val="FF0000"/>
                </a:solidFill>
                <a:latin typeface="Old English Text MT" pitchFamily="66" charset="0"/>
              </a:rPr>
              <a:t>Sas</a:t>
            </a:r>
            <a:endParaRPr lang="en-CA" sz="2400" dirty="0">
              <a:solidFill>
                <a:srgbClr val="FF0000"/>
              </a:solidFill>
            </a:endParaRPr>
          </a:p>
        </p:txBody>
      </p:sp>
      <p:pic>
        <p:nvPicPr>
          <p:cNvPr id="6" name="Picture 2" descr="Александр Куров's Profile Photo, Image may contain: 1 person"/>
          <p:cNvPicPr>
            <a:picLocks noChangeAspect="1" noChangeArrowheads="1"/>
          </p:cNvPicPr>
          <p:nvPr/>
        </p:nvPicPr>
        <p:blipFill>
          <a:blip r:embed="rId3" cstate="print"/>
          <a:srcRect/>
          <a:stretch>
            <a:fillRect/>
          </a:stretch>
        </p:blipFill>
        <p:spPr bwMode="auto">
          <a:xfrm>
            <a:off x="7380312" y="476672"/>
            <a:ext cx="1296144" cy="1296144"/>
          </a:xfrm>
          <a:prstGeom prst="rect">
            <a:avLst/>
          </a:prstGeom>
          <a:noFill/>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635896" y="5301208"/>
            <a:ext cx="2206053" cy="1569660"/>
          </a:xfrm>
          <a:prstGeom prst="rect">
            <a:avLst/>
          </a:prstGeom>
        </p:spPr>
        <p:txBody>
          <a:bodyPr wrap="none">
            <a:spAutoFit/>
          </a:bodyPr>
          <a:lstStyle/>
          <a:p>
            <a:r>
              <a:rPr lang="en-US" sz="3600" dirty="0" err="1" smtClean="0">
                <a:solidFill>
                  <a:srgbClr val="FF0000"/>
                </a:solidFill>
                <a:latin typeface="Old English Text MT" pitchFamily="66" charset="0"/>
              </a:rPr>
              <a:t>M</a:t>
            </a:r>
            <a:r>
              <a:rPr lang="en-US" sz="3600" dirty="0" err="1" smtClean="0">
                <a:latin typeface="Old English Text MT" pitchFamily="66" charset="0"/>
              </a:rPr>
              <a:t>agnusky</a:t>
            </a:r>
            <a:endParaRPr lang="en-US" sz="3600" dirty="0" smtClean="0">
              <a:latin typeface="Old English Text MT" pitchFamily="66" charset="0"/>
            </a:endParaRPr>
          </a:p>
          <a:p>
            <a:pPr algn="ctr"/>
            <a:r>
              <a:rPr lang="en-US" sz="2400" dirty="0" err="1" smtClean="0">
                <a:solidFill>
                  <a:srgbClr val="FF0000"/>
                </a:solidFill>
                <a:latin typeface="Old English Text MT" pitchFamily="66" charset="0"/>
              </a:rPr>
              <a:t>Abdank</a:t>
            </a:r>
            <a:endParaRPr lang="en-CA" sz="2400" dirty="0" smtClean="0">
              <a:solidFill>
                <a:srgbClr val="FF0000"/>
              </a:solidFill>
            </a:endParaRPr>
          </a:p>
          <a:p>
            <a:endParaRPr lang="en-CA" sz="3600" dirty="0"/>
          </a:p>
        </p:txBody>
      </p:sp>
      <p:pic>
        <p:nvPicPr>
          <p:cNvPr id="6" name="Picture 2" descr="Александр Куров's Profile Photo, Image may contain: 1 person"/>
          <p:cNvPicPr>
            <a:picLocks noChangeAspect="1" noChangeArrowheads="1"/>
          </p:cNvPicPr>
          <p:nvPr/>
        </p:nvPicPr>
        <p:blipFill>
          <a:blip r:embed="rId2" cstate="print"/>
          <a:srcRect/>
          <a:stretch>
            <a:fillRect/>
          </a:stretch>
        </p:blipFill>
        <p:spPr bwMode="auto">
          <a:xfrm>
            <a:off x="7380312" y="476672"/>
            <a:ext cx="1296144" cy="1296144"/>
          </a:xfrm>
          <a:prstGeom prst="rect">
            <a:avLst/>
          </a:prstGeom>
          <a:noFill/>
        </p:spPr>
      </p:pic>
      <p:pic>
        <p:nvPicPr>
          <p:cNvPr id="93186" name="Picture 2" descr="C:\Users\Baltvilks\Desktop\Heraldische Zammlung 2017\POLSKA\Abdank.jpg"/>
          <p:cNvPicPr>
            <a:picLocks noChangeAspect="1" noChangeArrowheads="1"/>
          </p:cNvPicPr>
          <p:nvPr/>
        </p:nvPicPr>
        <p:blipFill>
          <a:blip r:embed="rId3" cstate="print"/>
          <a:srcRect/>
          <a:stretch>
            <a:fillRect/>
          </a:stretch>
        </p:blipFill>
        <p:spPr bwMode="auto">
          <a:xfrm>
            <a:off x="2771800" y="476671"/>
            <a:ext cx="3888432" cy="4609673"/>
          </a:xfrm>
          <a:prstGeom prst="rect">
            <a:avLst/>
          </a:prstGeom>
          <a:noFill/>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Александр Куров's Profile Photo, Image may contain: 1 person"/>
          <p:cNvPicPr>
            <a:picLocks noChangeAspect="1" noChangeArrowheads="1"/>
          </p:cNvPicPr>
          <p:nvPr/>
        </p:nvPicPr>
        <p:blipFill>
          <a:blip r:embed="rId2" cstate="print"/>
          <a:srcRect/>
          <a:stretch>
            <a:fillRect/>
          </a:stretch>
        </p:blipFill>
        <p:spPr bwMode="auto">
          <a:xfrm>
            <a:off x="7380312" y="476672"/>
            <a:ext cx="1296144" cy="1296144"/>
          </a:xfrm>
          <a:prstGeom prst="rect">
            <a:avLst/>
          </a:prstGeom>
          <a:noFill/>
        </p:spPr>
      </p:pic>
      <p:pic>
        <p:nvPicPr>
          <p:cNvPr id="94211" name="Picture 3" descr="C:\Users\Baltvilks\Desktop\Heraldische Zammlung 2017\POLSKA\^A0E23BA33029D87AE091C5F423EDF59BB3689405CCEBA4B207^pimgpsh_thumbnail_win_distr.jpg"/>
          <p:cNvPicPr>
            <a:picLocks noChangeAspect="1" noChangeArrowheads="1"/>
          </p:cNvPicPr>
          <p:nvPr/>
        </p:nvPicPr>
        <p:blipFill>
          <a:blip r:embed="rId3" cstate="print"/>
          <a:srcRect/>
          <a:stretch>
            <a:fillRect/>
          </a:stretch>
        </p:blipFill>
        <p:spPr bwMode="auto">
          <a:xfrm>
            <a:off x="395536" y="476672"/>
            <a:ext cx="1562100" cy="2190750"/>
          </a:xfrm>
          <a:prstGeom prst="rect">
            <a:avLst/>
          </a:prstGeom>
          <a:noFill/>
        </p:spPr>
      </p:pic>
      <p:pic>
        <p:nvPicPr>
          <p:cNvPr id="94212" name="Picture 4" descr="C:\Users\Baltvilks\Desktop\ALL MY STUFF\ARTS AND PHOTOS\HERALD BOX\KUROV\Михин.jpg"/>
          <p:cNvPicPr>
            <a:picLocks noChangeAspect="1" noChangeArrowheads="1"/>
          </p:cNvPicPr>
          <p:nvPr/>
        </p:nvPicPr>
        <p:blipFill>
          <a:blip r:embed="rId4" cstate="print"/>
          <a:srcRect/>
          <a:stretch>
            <a:fillRect/>
          </a:stretch>
        </p:blipFill>
        <p:spPr bwMode="auto">
          <a:xfrm>
            <a:off x="2245074" y="43780"/>
            <a:ext cx="4631182" cy="6481564"/>
          </a:xfrm>
          <a:prstGeom prst="rect">
            <a:avLst/>
          </a:prstGeom>
          <a:noFill/>
        </p:spPr>
      </p:pic>
      <p:sp>
        <p:nvSpPr>
          <p:cNvPr id="8" name="Rectangle 7"/>
          <p:cNvSpPr/>
          <p:nvPr/>
        </p:nvSpPr>
        <p:spPr>
          <a:xfrm>
            <a:off x="3707904" y="5869721"/>
            <a:ext cx="1579278" cy="1015663"/>
          </a:xfrm>
          <a:prstGeom prst="rect">
            <a:avLst/>
          </a:prstGeom>
        </p:spPr>
        <p:txBody>
          <a:bodyPr wrap="none">
            <a:spAutoFit/>
          </a:bodyPr>
          <a:lstStyle/>
          <a:p>
            <a:r>
              <a:rPr lang="en-US" sz="3600" dirty="0" err="1" smtClean="0">
                <a:solidFill>
                  <a:srgbClr val="FF0000"/>
                </a:solidFill>
                <a:latin typeface="Old English Text MT" pitchFamily="66" charset="0"/>
              </a:rPr>
              <a:t>M</a:t>
            </a:r>
            <a:r>
              <a:rPr lang="en-US" sz="3600" dirty="0" err="1" smtClean="0">
                <a:latin typeface="Old English Text MT" pitchFamily="66" charset="0"/>
              </a:rPr>
              <a:t>ikhin</a:t>
            </a:r>
            <a:endParaRPr lang="en-US" sz="3600" dirty="0" smtClean="0">
              <a:latin typeface="Old English Text MT" pitchFamily="66" charset="0"/>
            </a:endParaRPr>
          </a:p>
          <a:p>
            <a:pPr algn="ctr"/>
            <a:r>
              <a:rPr lang="en-US" sz="2400" dirty="0" err="1" smtClean="0">
                <a:solidFill>
                  <a:srgbClr val="FF0000"/>
                </a:solidFill>
                <a:latin typeface="Old English Text MT" pitchFamily="66" charset="0"/>
              </a:rPr>
              <a:t>Rola</a:t>
            </a:r>
            <a:endParaRPr lang="en-CA" sz="2400" dirty="0">
              <a:solidFill>
                <a:srgbClr val="FF0000"/>
              </a:solidFil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8" name="Picture 2" descr="C:\Users\Baltvilks\Desktop\ALL MY STUFF\ARTS AND PHOTOS\HERALD BOX\Moi potugi\Zebrowski\Zebrowski 3.JPG"/>
          <p:cNvPicPr>
            <a:picLocks noChangeAspect="1" noChangeArrowheads="1"/>
          </p:cNvPicPr>
          <p:nvPr/>
        </p:nvPicPr>
        <p:blipFill>
          <a:blip r:embed="rId2" cstate="print"/>
          <a:srcRect/>
          <a:stretch>
            <a:fillRect/>
          </a:stretch>
        </p:blipFill>
        <p:spPr bwMode="auto">
          <a:xfrm>
            <a:off x="2483767" y="332656"/>
            <a:ext cx="4109739" cy="5544616"/>
          </a:xfrm>
          <a:prstGeom prst="rect">
            <a:avLst/>
          </a:prstGeom>
          <a:noFill/>
        </p:spPr>
      </p:pic>
      <p:sp>
        <p:nvSpPr>
          <p:cNvPr id="4" name="Rectangle 3"/>
          <p:cNvSpPr/>
          <p:nvPr/>
        </p:nvSpPr>
        <p:spPr>
          <a:xfrm>
            <a:off x="3491880" y="5517232"/>
            <a:ext cx="2124299" cy="1015663"/>
          </a:xfrm>
          <a:prstGeom prst="rect">
            <a:avLst/>
          </a:prstGeom>
        </p:spPr>
        <p:txBody>
          <a:bodyPr wrap="none">
            <a:spAutoFit/>
          </a:bodyPr>
          <a:lstStyle/>
          <a:p>
            <a:r>
              <a:rPr lang="en-US" sz="3600" dirty="0" err="1" smtClean="0">
                <a:solidFill>
                  <a:srgbClr val="FF0000"/>
                </a:solidFill>
                <a:latin typeface="Old English Text MT" pitchFamily="66" charset="0"/>
              </a:rPr>
              <a:t>Z</a:t>
            </a:r>
            <a:r>
              <a:rPr lang="en-US" sz="3600" dirty="0" err="1" smtClean="0">
                <a:latin typeface="Old English Text MT" pitchFamily="66" charset="0"/>
              </a:rPr>
              <a:t>ebrowski</a:t>
            </a:r>
            <a:endParaRPr lang="en-US" sz="3600" dirty="0" smtClean="0">
              <a:latin typeface="Old English Text MT" pitchFamily="66" charset="0"/>
            </a:endParaRPr>
          </a:p>
          <a:p>
            <a:pPr algn="ctr"/>
            <a:r>
              <a:rPr lang="en-US" sz="2400" dirty="0" err="1" smtClean="0">
                <a:solidFill>
                  <a:srgbClr val="FF0000"/>
                </a:solidFill>
                <a:latin typeface="Old English Text MT" pitchFamily="66" charset="0"/>
              </a:rPr>
              <a:t>Jasienczyk</a:t>
            </a:r>
            <a:endParaRPr lang="en-CA" sz="2400" dirty="0">
              <a:solidFill>
                <a:srgbClr val="FF0000"/>
              </a:solidFill>
            </a:endParaRPr>
          </a:p>
        </p:txBody>
      </p:sp>
      <p:pic>
        <p:nvPicPr>
          <p:cNvPr id="5" name="Picture 2" descr="C:\Users\Baltvilks\Desktop\1167636_10151791569979757_102836436_o.jpg"/>
          <p:cNvPicPr>
            <a:picLocks noChangeAspect="1" noChangeArrowheads="1"/>
          </p:cNvPicPr>
          <p:nvPr/>
        </p:nvPicPr>
        <p:blipFill>
          <a:blip r:embed="rId3" cstate="print"/>
          <a:srcRect/>
          <a:stretch>
            <a:fillRect/>
          </a:stretch>
        </p:blipFill>
        <p:spPr bwMode="auto">
          <a:xfrm>
            <a:off x="6876256" y="3284984"/>
            <a:ext cx="1780456" cy="1179726"/>
          </a:xfrm>
          <a:prstGeom prst="rect">
            <a:avLst/>
          </a:prstGeom>
          <a:noFill/>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419872" y="3934797"/>
            <a:ext cx="2335896" cy="646331"/>
          </a:xfrm>
          <a:prstGeom prst="rect">
            <a:avLst/>
          </a:prstGeom>
        </p:spPr>
        <p:txBody>
          <a:bodyPr wrap="none">
            <a:spAutoFit/>
          </a:bodyPr>
          <a:lstStyle/>
          <a:p>
            <a:r>
              <a:rPr lang="en-US" sz="3600" dirty="0" smtClean="0">
                <a:solidFill>
                  <a:srgbClr val="FF0000"/>
                </a:solidFill>
                <a:latin typeface="Old English Text MT" pitchFamily="66" charset="0"/>
              </a:rPr>
              <a:t>U</a:t>
            </a:r>
            <a:r>
              <a:rPr lang="en-US" sz="3600" dirty="0" smtClean="0">
                <a:latin typeface="Old English Text MT" pitchFamily="66" charset="0"/>
              </a:rPr>
              <a:t>krainians</a:t>
            </a:r>
            <a:endParaRPr lang="en-CA" sz="3600" dirty="0"/>
          </a:p>
        </p:txBody>
      </p:sp>
      <p:pic>
        <p:nvPicPr>
          <p:cNvPr id="226306" name="Picture 2" descr="Flag of Ukraine"/>
          <p:cNvPicPr>
            <a:picLocks noChangeAspect="1" noChangeArrowheads="1"/>
          </p:cNvPicPr>
          <p:nvPr/>
        </p:nvPicPr>
        <p:blipFill>
          <a:blip r:embed="rId2" cstate="print"/>
          <a:srcRect/>
          <a:stretch>
            <a:fillRect/>
          </a:stretch>
        </p:blipFill>
        <p:spPr bwMode="auto">
          <a:xfrm>
            <a:off x="3275856" y="1988840"/>
            <a:ext cx="2691582" cy="1794388"/>
          </a:xfrm>
          <a:prstGeom prst="rect">
            <a:avLst/>
          </a:prstGeom>
          <a:noFill/>
        </p:spPr>
      </p:pic>
      <p:sp>
        <p:nvSpPr>
          <p:cNvPr id="5" name="Rectangle 4"/>
          <p:cNvSpPr/>
          <p:nvPr/>
        </p:nvSpPr>
        <p:spPr>
          <a:xfrm>
            <a:off x="2879258" y="4643844"/>
            <a:ext cx="3636958" cy="369332"/>
          </a:xfrm>
          <a:prstGeom prst="rect">
            <a:avLst/>
          </a:prstGeom>
        </p:spPr>
        <p:txBody>
          <a:bodyPr wrap="none">
            <a:spAutoFit/>
          </a:bodyPr>
          <a:lstStyle/>
          <a:p>
            <a:r>
              <a:rPr lang="en-US" dirty="0" smtClean="0"/>
              <a:t>1,251,170  (by ancestry, 2011 Census)</a:t>
            </a:r>
            <a:endParaRPr lang="en-CA"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Picture 2" descr="http://i.pixs.ru/storage/1/7/2/repphoto63_2250839_1681172.jpg"/>
          <p:cNvPicPr>
            <a:picLocks noChangeAspect="1" noChangeArrowheads="1"/>
          </p:cNvPicPr>
          <p:nvPr/>
        </p:nvPicPr>
        <p:blipFill>
          <a:blip r:embed="rId2" cstate="print"/>
          <a:srcRect/>
          <a:stretch>
            <a:fillRect/>
          </a:stretch>
        </p:blipFill>
        <p:spPr bwMode="auto">
          <a:xfrm>
            <a:off x="2123728" y="-484"/>
            <a:ext cx="4973588" cy="6858484"/>
          </a:xfrm>
          <a:prstGeom prst="rect">
            <a:avLst/>
          </a:prstGeom>
          <a:noFill/>
        </p:spPr>
      </p:pic>
      <p:sp>
        <p:nvSpPr>
          <p:cNvPr id="3" name="Rectangle 2"/>
          <p:cNvSpPr/>
          <p:nvPr/>
        </p:nvSpPr>
        <p:spPr>
          <a:xfrm>
            <a:off x="2267744" y="6351711"/>
            <a:ext cx="5019323" cy="461665"/>
          </a:xfrm>
          <a:prstGeom prst="rect">
            <a:avLst/>
          </a:prstGeom>
        </p:spPr>
        <p:txBody>
          <a:bodyPr wrap="none">
            <a:spAutoFit/>
          </a:bodyPr>
          <a:lstStyle/>
          <a:p>
            <a:r>
              <a:rPr lang="en-CA" sz="2400" b="1" dirty="0" smtClean="0">
                <a:solidFill>
                  <a:schemeClr val="bg1"/>
                </a:solidFill>
              </a:rPr>
              <a:t>Settlement – first wave (1891–1914) </a:t>
            </a:r>
            <a:endParaRPr lang="en-CA" sz="2400" b="1" dirty="0">
              <a:solidFill>
                <a:schemeClr val="bg1"/>
              </a:solidFil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2" cstate="print"/>
          <a:srcRect/>
          <a:stretch>
            <a:fillRect/>
          </a:stretch>
        </p:blipFill>
        <p:spPr bwMode="auto">
          <a:xfrm>
            <a:off x="1835696" y="836712"/>
            <a:ext cx="5465549" cy="5107260"/>
          </a:xfrm>
          <a:prstGeom prst="rect">
            <a:avLst/>
          </a:prstGeom>
          <a:noFill/>
          <a:ln w="9525">
            <a:noFill/>
            <a:miter lim="800000"/>
            <a:headEnd/>
            <a:tailEnd/>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8" name="Picture 2" descr="Randy Bachman in 2009.jpg"/>
          <p:cNvPicPr>
            <a:picLocks noChangeAspect="1" noChangeArrowheads="1"/>
          </p:cNvPicPr>
          <p:nvPr/>
        </p:nvPicPr>
        <p:blipFill>
          <a:blip r:embed="rId3" cstate="print"/>
          <a:srcRect/>
          <a:stretch>
            <a:fillRect/>
          </a:stretch>
        </p:blipFill>
        <p:spPr bwMode="auto">
          <a:xfrm>
            <a:off x="0" y="0"/>
            <a:ext cx="3048273" cy="4743875"/>
          </a:xfrm>
          <a:prstGeom prst="rect">
            <a:avLst/>
          </a:prstGeom>
          <a:noFill/>
        </p:spPr>
      </p:pic>
      <p:pic>
        <p:nvPicPr>
          <p:cNvPr id="5" name="Picture 4" descr="GG-Ray Hnatyshyn.jpg"/>
          <p:cNvPicPr/>
          <p:nvPr/>
        </p:nvPicPr>
        <p:blipFill>
          <a:blip r:embed="rId4" cstate="print"/>
          <a:srcRect/>
          <a:stretch>
            <a:fillRect/>
          </a:stretch>
        </p:blipFill>
        <p:spPr bwMode="auto">
          <a:xfrm>
            <a:off x="3131840" y="0"/>
            <a:ext cx="2381250" cy="2857500"/>
          </a:xfrm>
          <a:prstGeom prst="rect">
            <a:avLst/>
          </a:prstGeom>
          <a:noFill/>
          <a:ln w="9525">
            <a:noFill/>
            <a:miter lim="800000"/>
            <a:headEnd/>
            <a:tailEnd/>
          </a:ln>
        </p:spPr>
      </p:pic>
      <p:pic>
        <p:nvPicPr>
          <p:cNvPr id="6" name="Picture 5" descr="ETalk2008-Daria Werbowy.jpg"/>
          <p:cNvPicPr/>
          <p:nvPr/>
        </p:nvPicPr>
        <p:blipFill>
          <a:blip r:embed="rId5" cstate="print"/>
          <a:srcRect/>
          <a:stretch>
            <a:fillRect/>
          </a:stretch>
        </p:blipFill>
        <p:spPr bwMode="auto">
          <a:xfrm>
            <a:off x="5868144" y="116632"/>
            <a:ext cx="3009493" cy="4838700"/>
          </a:xfrm>
          <a:prstGeom prst="rect">
            <a:avLst/>
          </a:prstGeom>
          <a:noFill/>
          <a:ln w="9525">
            <a:noFill/>
            <a:miter lim="800000"/>
            <a:headEnd/>
            <a:tailEnd/>
          </a:ln>
        </p:spPr>
      </p:pic>
      <p:pic>
        <p:nvPicPr>
          <p:cNvPr id="7" name="Picture 6" descr="Eugene Melnyk.jpg"/>
          <p:cNvPicPr/>
          <p:nvPr/>
        </p:nvPicPr>
        <p:blipFill>
          <a:blip r:embed="rId6" cstate="print"/>
          <a:srcRect/>
          <a:stretch>
            <a:fillRect/>
          </a:stretch>
        </p:blipFill>
        <p:spPr bwMode="auto">
          <a:xfrm>
            <a:off x="7092280" y="4509120"/>
            <a:ext cx="1781175" cy="2092881"/>
          </a:xfrm>
          <a:prstGeom prst="rect">
            <a:avLst/>
          </a:prstGeom>
          <a:noFill/>
          <a:ln w="9525">
            <a:noFill/>
            <a:miter lim="800000"/>
            <a:headEnd/>
            <a:tailEnd/>
          </a:ln>
        </p:spPr>
      </p:pic>
      <p:pic>
        <p:nvPicPr>
          <p:cNvPr id="9" name="Picture 8" descr="http://www.pressboard.ca/wp-content/uploads/2014/08/Wayne-Gretzky-young.jpg"/>
          <p:cNvPicPr/>
          <p:nvPr/>
        </p:nvPicPr>
        <p:blipFill>
          <a:blip r:embed="rId7" cstate="print"/>
          <a:srcRect/>
          <a:stretch>
            <a:fillRect/>
          </a:stretch>
        </p:blipFill>
        <p:spPr bwMode="auto">
          <a:xfrm>
            <a:off x="0" y="4107942"/>
            <a:ext cx="3216442" cy="2750058"/>
          </a:xfrm>
          <a:prstGeom prst="rect">
            <a:avLst/>
          </a:prstGeom>
          <a:noFill/>
          <a:ln w="9525">
            <a:noFill/>
            <a:miter lim="800000"/>
            <a:headEnd/>
            <a:tailEnd/>
          </a:ln>
        </p:spPr>
      </p:pic>
      <p:pic>
        <p:nvPicPr>
          <p:cNvPr id="10" name="Picture 9" descr="Sylvia Fedoruk.jpg"/>
          <p:cNvPicPr/>
          <p:nvPr/>
        </p:nvPicPr>
        <p:blipFill>
          <a:blip r:embed="rId8" cstate="print"/>
          <a:srcRect/>
          <a:stretch>
            <a:fillRect/>
          </a:stretch>
        </p:blipFill>
        <p:spPr bwMode="auto">
          <a:xfrm>
            <a:off x="3131840" y="2924944"/>
            <a:ext cx="2381250" cy="3571875"/>
          </a:xfrm>
          <a:prstGeom prst="rect">
            <a:avLst/>
          </a:prstGeom>
          <a:noFill/>
          <a:ln w="9525">
            <a:noFill/>
            <a:miter lim="800000"/>
            <a:headEnd/>
            <a:tailEnd/>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051720" y="4005064"/>
            <a:ext cx="5232523" cy="584775"/>
          </a:xfrm>
          <a:prstGeom prst="rect">
            <a:avLst/>
          </a:prstGeom>
        </p:spPr>
        <p:txBody>
          <a:bodyPr wrap="none">
            <a:spAutoFit/>
          </a:bodyPr>
          <a:lstStyle/>
          <a:p>
            <a:r>
              <a:rPr lang="en-US" sz="3200" dirty="0" smtClean="0">
                <a:solidFill>
                  <a:srgbClr val="FF0000"/>
                </a:solidFill>
                <a:latin typeface="Old English Text MT" pitchFamily="66" charset="0"/>
              </a:rPr>
              <a:t>P</a:t>
            </a:r>
            <a:r>
              <a:rPr lang="en-US" sz="3200" dirty="0" smtClean="0">
                <a:latin typeface="Old English Text MT" pitchFamily="66" charset="0"/>
              </a:rPr>
              <a:t>oland, </a:t>
            </a:r>
            <a:r>
              <a:rPr lang="en-US" sz="3200" dirty="0" err="1" smtClean="0">
                <a:solidFill>
                  <a:srgbClr val="FF0000"/>
                </a:solidFill>
                <a:latin typeface="Old English Text MT" pitchFamily="66" charset="0"/>
              </a:rPr>
              <a:t>P</a:t>
            </a:r>
            <a:r>
              <a:rPr lang="en-US" sz="3200" dirty="0" err="1" smtClean="0">
                <a:latin typeface="Old English Text MT" pitchFamily="66" charset="0"/>
              </a:rPr>
              <a:t>ithuania</a:t>
            </a:r>
            <a:r>
              <a:rPr lang="en-US" sz="3200" dirty="0" smtClean="0">
                <a:latin typeface="Old English Text MT" pitchFamily="66" charset="0"/>
              </a:rPr>
              <a:t> &amp; </a:t>
            </a:r>
            <a:r>
              <a:rPr lang="en-US" sz="3200" dirty="0" smtClean="0">
                <a:solidFill>
                  <a:srgbClr val="FF0000"/>
                </a:solidFill>
                <a:latin typeface="Old English Text MT" pitchFamily="66" charset="0"/>
              </a:rPr>
              <a:t>U</a:t>
            </a:r>
            <a:r>
              <a:rPr lang="en-US" sz="3200" dirty="0" smtClean="0">
                <a:latin typeface="Old English Text MT" pitchFamily="66" charset="0"/>
              </a:rPr>
              <a:t>kraine</a:t>
            </a:r>
            <a:endParaRPr lang="en-CA" sz="3200" dirty="0"/>
          </a:p>
        </p:txBody>
      </p:sp>
      <p:pic>
        <p:nvPicPr>
          <p:cNvPr id="153602" name="Picture 2" descr="image060"/>
          <p:cNvPicPr>
            <a:picLocks noChangeAspect="1" noChangeArrowheads="1"/>
          </p:cNvPicPr>
          <p:nvPr/>
        </p:nvPicPr>
        <p:blipFill>
          <a:blip r:embed="rId2" cstate="print"/>
          <a:srcRect/>
          <a:stretch>
            <a:fillRect/>
          </a:stretch>
        </p:blipFill>
        <p:spPr bwMode="auto">
          <a:xfrm>
            <a:off x="2051720" y="1772816"/>
            <a:ext cx="1646578" cy="1893566"/>
          </a:xfrm>
          <a:prstGeom prst="rect">
            <a:avLst/>
          </a:prstGeom>
          <a:noFill/>
        </p:spPr>
      </p:pic>
      <p:pic>
        <p:nvPicPr>
          <p:cNvPr id="51202" name="Picture 2" descr="Image result for Pahonia"/>
          <p:cNvPicPr>
            <a:picLocks noChangeAspect="1" noChangeArrowheads="1"/>
          </p:cNvPicPr>
          <p:nvPr/>
        </p:nvPicPr>
        <p:blipFill>
          <a:blip r:embed="rId3" cstate="print"/>
          <a:srcRect/>
          <a:stretch>
            <a:fillRect/>
          </a:stretch>
        </p:blipFill>
        <p:spPr bwMode="auto">
          <a:xfrm>
            <a:off x="3935338" y="1772816"/>
            <a:ext cx="1428750" cy="1771651"/>
          </a:xfrm>
          <a:prstGeom prst="rect">
            <a:avLst/>
          </a:prstGeom>
          <a:noFill/>
        </p:spPr>
      </p:pic>
      <p:pic>
        <p:nvPicPr>
          <p:cNvPr id="5" name="Picture 2" descr="Герб"/>
          <p:cNvPicPr>
            <a:picLocks noChangeAspect="1" noChangeArrowheads="1"/>
          </p:cNvPicPr>
          <p:nvPr/>
        </p:nvPicPr>
        <p:blipFill>
          <a:blip r:embed="rId4" cstate="print"/>
          <a:srcRect/>
          <a:stretch>
            <a:fillRect/>
          </a:stretch>
        </p:blipFill>
        <p:spPr bwMode="auto">
          <a:xfrm>
            <a:off x="5652120" y="1761422"/>
            <a:ext cx="1503844" cy="1811593"/>
          </a:xfrm>
          <a:prstGeom prst="rect">
            <a:avLst/>
          </a:prstGeom>
          <a:noFill/>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38" name="Picture 2"/>
          <p:cNvPicPr>
            <a:picLocks noChangeAspect="1" noChangeArrowheads="1"/>
          </p:cNvPicPr>
          <p:nvPr/>
        </p:nvPicPr>
        <p:blipFill>
          <a:blip r:embed="rId2" cstate="print"/>
          <a:srcRect/>
          <a:stretch>
            <a:fillRect/>
          </a:stretch>
        </p:blipFill>
        <p:spPr bwMode="auto">
          <a:xfrm>
            <a:off x="-324544" y="116632"/>
            <a:ext cx="10744200" cy="6562725"/>
          </a:xfrm>
          <a:prstGeom prst="rect">
            <a:avLst/>
          </a:prstGeom>
          <a:noFill/>
          <a:ln w="9525">
            <a:noFill/>
            <a:miter lim="800000"/>
            <a:headEnd/>
            <a:tailEnd/>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descr="C:\Users\Baltvilks\Desktop\Brief History of Ukraine\Session 3\Tribunal-1586.png"/>
          <p:cNvPicPr>
            <a:picLocks noChangeAspect="1" noChangeArrowheads="1"/>
          </p:cNvPicPr>
          <p:nvPr/>
        </p:nvPicPr>
        <p:blipFill>
          <a:blip r:embed="rId2" cstate="print"/>
          <a:srcRect/>
          <a:stretch>
            <a:fillRect/>
          </a:stretch>
        </p:blipFill>
        <p:spPr bwMode="auto">
          <a:xfrm>
            <a:off x="2699792" y="299864"/>
            <a:ext cx="3988981" cy="4324895"/>
          </a:xfrm>
          <a:prstGeom prst="rect">
            <a:avLst/>
          </a:prstGeom>
          <a:noFill/>
        </p:spPr>
      </p:pic>
      <p:pic>
        <p:nvPicPr>
          <p:cNvPr id="3" name="Picture 2" descr="C:\Users\Baltvilks\Desktop\ALL MY STUFF\ANDRUSS AKTUEL\UVic_Continuous studies\Brief History of Poland\kiev2.gif"/>
          <p:cNvPicPr>
            <a:picLocks noChangeAspect="1" noChangeArrowheads="1"/>
          </p:cNvPicPr>
          <p:nvPr/>
        </p:nvPicPr>
        <p:blipFill>
          <a:blip r:embed="rId3" cstate="print"/>
          <a:srcRect/>
          <a:stretch>
            <a:fillRect/>
          </a:stretch>
        </p:blipFill>
        <p:spPr bwMode="auto">
          <a:xfrm>
            <a:off x="3707904" y="4332312"/>
            <a:ext cx="1752600" cy="1905000"/>
          </a:xfrm>
          <a:prstGeom prst="rect">
            <a:avLst/>
          </a:prstGeom>
          <a:noFill/>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71600" y="5264040"/>
            <a:ext cx="7272808" cy="1477328"/>
          </a:xfrm>
          <a:prstGeom prst="rect">
            <a:avLst/>
          </a:prstGeom>
        </p:spPr>
        <p:txBody>
          <a:bodyPr wrap="square">
            <a:spAutoFit/>
          </a:bodyPr>
          <a:lstStyle/>
          <a:p>
            <a:pPr algn="just"/>
            <a:r>
              <a:rPr lang="en-CA" dirty="0" smtClean="0">
                <a:solidFill>
                  <a:srgbClr val="FFC000"/>
                </a:solidFill>
              </a:rPr>
              <a:t>Ramon John Hnatyshyn </a:t>
            </a:r>
            <a:r>
              <a:rPr lang="en-CA" dirty="0" smtClean="0"/>
              <a:t>PC CC CMM CD QC (Can) QC (</a:t>
            </a:r>
            <a:r>
              <a:rPr lang="en-CA" dirty="0" err="1" smtClean="0"/>
              <a:t>Sask</a:t>
            </a:r>
            <a:r>
              <a:rPr lang="en-CA" dirty="0" smtClean="0"/>
              <a:t>) FRHSC(</a:t>
            </a:r>
            <a:r>
              <a:rPr lang="en-CA" dirty="0" err="1" smtClean="0"/>
              <a:t>hon</a:t>
            </a:r>
            <a:r>
              <a:rPr lang="en-CA" dirty="0" smtClean="0"/>
              <a:t>) </a:t>
            </a:r>
          </a:p>
          <a:p>
            <a:pPr algn="just"/>
            <a:r>
              <a:rPr lang="en-CA" dirty="0" smtClean="0"/>
              <a:t>(March 16, 1934 – December 18, 2002), </a:t>
            </a:r>
          </a:p>
          <a:p>
            <a:pPr algn="just"/>
            <a:r>
              <a:rPr lang="en-CA" dirty="0" smtClean="0"/>
              <a:t>commonly known as </a:t>
            </a:r>
            <a:r>
              <a:rPr lang="en-CA" dirty="0" smtClean="0">
                <a:solidFill>
                  <a:srgbClr val="FFC000"/>
                </a:solidFill>
              </a:rPr>
              <a:t>Ray Hnatyshyn</a:t>
            </a:r>
            <a:r>
              <a:rPr lang="en-CA" dirty="0" smtClean="0"/>
              <a:t>, was a Canadian politician and statesman who served as </a:t>
            </a:r>
            <a:r>
              <a:rPr lang="en-CA" dirty="0" smtClean="0">
                <a:solidFill>
                  <a:srgbClr val="00B0F0"/>
                </a:solidFill>
              </a:rPr>
              <a:t>Governor General of Canada, the 24th since Canadian Confederation.</a:t>
            </a:r>
            <a:endParaRPr lang="en-CA" dirty="0">
              <a:solidFill>
                <a:srgbClr val="00B0F0"/>
              </a:solidFill>
            </a:endParaRPr>
          </a:p>
        </p:txBody>
      </p:sp>
      <p:pic>
        <p:nvPicPr>
          <p:cNvPr id="6145" name="Picture 1" descr="C:\Users\Baltvilks\Desktop\Heraldische Zammlung 2017\RUTHENIA\GG-Ray_Hnatyshyn.jpg"/>
          <p:cNvPicPr>
            <a:picLocks noChangeAspect="1" noChangeArrowheads="1"/>
          </p:cNvPicPr>
          <p:nvPr/>
        </p:nvPicPr>
        <p:blipFill>
          <a:blip r:embed="rId2" cstate="print"/>
          <a:srcRect/>
          <a:stretch>
            <a:fillRect/>
          </a:stretch>
        </p:blipFill>
        <p:spPr bwMode="auto">
          <a:xfrm>
            <a:off x="3275856" y="1556792"/>
            <a:ext cx="2655168" cy="3186202"/>
          </a:xfrm>
          <a:prstGeom prst="rect">
            <a:avLst/>
          </a:prstGeom>
          <a:noFill/>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7" name="Picture 5" descr="C:\Users\Baltvilks\Desktop\Heraldische Zammlung 2017\RUTHENIA\Ray arms.jpg"/>
          <p:cNvPicPr>
            <a:picLocks noChangeAspect="1" noChangeArrowheads="1"/>
          </p:cNvPicPr>
          <p:nvPr/>
        </p:nvPicPr>
        <p:blipFill>
          <a:blip r:embed="rId2" cstate="print"/>
          <a:srcRect/>
          <a:stretch>
            <a:fillRect/>
          </a:stretch>
        </p:blipFill>
        <p:spPr bwMode="auto">
          <a:xfrm>
            <a:off x="2159471" y="292100"/>
            <a:ext cx="5076825" cy="6272213"/>
          </a:xfrm>
          <a:prstGeom prst="rect">
            <a:avLst/>
          </a:prstGeom>
          <a:noFill/>
        </p:spPr>
      </p:pic>
      <p:pic>
        <p:nvPicPr>
          <p:cNvPr id="8" name="Picture 2" descr="Герб"/>
          <p:cNvPicPr>
            <a:picLocks noChangeAspect="1" noChangeArrowheads="1"/>
          </p:cNvPicPr>
          <p:nvPr/>
        </p:nvPicPr>
        <p:blipFill>
          <a:blip r:embed="rId3" cstate="print"/>
          <a:srcRect/>
          <a:stretch>
            <a:fillRect/>
          </a:stretch>
        </p:blipFill>
        <p:spPr bwMode="auto">
          <a:xfrm>
            <a:off x="467545" y="908719"/>
            <a:ext cx="1199670" cy="1445173"/>
          </a:xfrm>
          <a:prstGeom prst="rect">
            <a:avLst/>
          </a:prstGeom>
          <a:noFill/>
        </p:spPr>
      </p:pic>
      <p:pic>
        <p:nvPicPr>
          <p:cNvPr id="95239" name="Picture 7" descr="Image result for Denmark arms"/>
          <p:cNvPicPr>
            <a:picLocks noChangeAspect="1" noChangeArrowheads="1"/>
          </p:cNvPicPr>
          <p:nvPr/>
        </p:nvPicPr>
        <p:blipFill>
          <a:blip r:embed="rId4" cstate="print"/>
          <a:srcRect/>
          <a:stretch>
            <a:fillRect/>
          </a:stretch>
        </p:blipFill>
        <p:spPr bwMode="auto">
          <a:xfrm>
            <a:off x="7514041" y="836712"/>
            <a:ext cx="1234423" cy="2160240"/>
          </a:xfrm>
          <a:prstGeom prst="rect">
            <a:avLst/>
          </a:prstGeom>
          <a:noFill/>
        </p:spPr>
      </p:pic>
      <p:sp>
        <p:nvSpPr>
          <p:cNvPr id="95241" name="AutoShape 9" descr="Image result for Bukowina arm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CA"/>
          </a:p>
        </p:txBody>
      </p:sp>
      <p:sp>
        <p:nvSpPr>
          <p:cNvPr id="95243" name="AutoShape 11" descr="Image result for Bukowina arm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CA"/>
          </a:p>
        </p:txBody>
      </p:sp>
      <p:pic>
        <p:nvPicPr>
          <p:cNvPr id="95245" name="Picture 13" descr="Related image"/>
          <p:cNvPicPr>
            <a:picLocks noChangeAspect="1" noChangeArrowheads="1"/>
          </p:cNvPicPr>
          <p:nvPr/>
        </p:nvPicPr>
        <p:blipFill>
          <a:blip r:embed="rId5" cstate="print"/>
          <a:srcRect/>
          <a:stretch>
            <a:fillRect/>
          </a:stretch>
        </p:blipFill>
        <p:spPr bwMode="auto">
          <a:xfrm>
            <a:off x="35496" y="2780928"/>
            <a:ext cx="2087000" cy="2528842"/>
          </a:xfrm>
          <a:prstGeom prst="rect">
            <a:avLst/>
          </a:prstGeom>
          <a:noFill/>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162" name="Picture 2" descr="Герб"/>
          <p:cNvPicPr>
            <a:picLocks noChangeAspect="1" noChangeArrowheads="1"/>
          </p:cNvPicPr>
          <p:nvPr/>
        </p:nvPicPr>
        <p:blipFill>
          <a:blip r:embed="rId2" cstate="print"/>
          <a:srcRect/>
          <a:stretch>
            <a:fillRect/>
          </a:stretch>
        </p:blipFill>
        <p:spPr bwMode="auto">
          <a:xfrm>
            <a:off x="3419872" y="1052736"/>
            <a:ext cx="2151916" cy="2592288"/>
          </a:xfrm>
          <a:prstGeom prst="rect">
            <a:avLst/>
          </a:prstGeom>
          <a:noFill/>
        </p:spPr>
      </p:pic>
      <p:sp>
        <p:nvSpPr>
          <p:cNvPr id="3" name="Rectangle 2"/>
          <p:cNvSpPr/>
          <p:nvPr/>
        </p:nvSpPr>
        <p:spPr>
          <a:xfrm>
            <a:off x="1547664" y="3934797"/>
            <a:ext cx="6048672" cy="1569660"/>
          </a:xfrm>
          <a:prstGeom prst="rect">
            <a:avLst/>
          </a:prstGeom>
        </p:spPr>
        <p:txBody>
          <a:bodyPr wrap="square">
            <a:spAutoFit/>
          </a:bodyPr>
          <a:lstStyle/>
          <a:p>
            <a:r>
              <a:rPr lang="en-US" sz="3600" dirty="0" smtClean="0">
                <a:solidFill>
                  <a:srgbClr val="FF0000"/>
                </a:solidFill>
                <a:latin typeface="Old English Text MT" pitchFamily="66" charset="0"/>
              </a:rPr>
              <a:t>K</a:t>
            </a:r>
            <a:r>
              <a:rPr lang="en-US" sz="3600" dirty="0" smtClean="0">
                <a:latin typeface="Old English Text MT" pitchFamily="66" charset="0"/>
              </a:rPr>
              <a:t>ingdom of </a:t>
            </a:r>
            <a:r>
              <a:rPr lang="en-US" sz="3600" dirty="0" smtClean="0">
                <a:solidFill>
                  <a:srgbClr val="FF0000"/>
                </a:solidFill>
                <a:latin typeface="Old English Text MT" pitchFamily="66" charset="0"/>
              </a:rPr>
              <a:t>G</a:t>
            </a:r>
            <a:r>
              <a:rPr lang="en-US" sz="3600" dirty="0" smtClean="0">
                <a:latin typeface="Old English Text MT" pitchFamily="66" charset="0"/>
              </a:rPr>
              <a:t>alicia – </a:t>
            </a:r>
            <a:r>
              <a:rPr lang="en-US" sz="3600" dirty="0" err="1" smtClean="0">
                <a:solidFill>
                  <a:srgbClr val="FF0000"/>
                </a:solidFill>
                <a:latin typeface="Old English Text MT" pitchFamily="66" charset="0"/>
              </a:rPr>
              <a:t>W</a:t>
            </a:r>
            <a:r>
              <a:rPr lang="en-US" sz="3600" dirty="0" err="1" smtClean="0">
                <a:latin typeface="Old English Text MT" pitchFamily="66" charset="0"/>
              </a:rPr>
              <a:t>olhynia</a:t>
            </a:r>
            <a:endParaRPr lang="en-US" sz="3600" dirty="0" smtClean="0">
              <a:latin typeface="Old English Text MT" pitchFamily="66" charset="0"/>
            </a:endParaRPr>
          </a:p>
          <a:p>
            <a:pPr algn="ctr"/>
            <a:r>
              <a:rPr lang="en-US" sz="2400" dirty="0" smtClean="0">
                <a:latin typeface="Old English Text MT" pitchFamily="66" charset="0"/>
              </a:rPr>
              <a:t>1199 - 1349</a:t>
            </a:r>
          </a:p>
          <a:p>
            <a:pPr algn="ctr"/>
            <a:endParaRPr lang="en-CA" sz="3600" dirty="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aniil-halitsky.jpg"/>
          <p:cNvPicPr>
            <a:picLocks noChangeAspect="1" noChangeArrowheads="1"/>
          </p:cNvPicPr>
          <p:nvPr/>
        </p:nvPicPr>
        <p:blipFill>
          <a:blip r:embed="rId2" cstate="print"/>
          <a:srcRect/>
          <a:stretch>
            <a:fillRect/>
          </a:stretch>
        </p:blipFill>
        <p:spPr bwMode="auto">
          <a:xfrm>
            <a:off x="3707904" y="404664"/>
            <a:ext cx="1714500" cy="2466975"/>
          </a:xfrm>
          <a:prstGeom prst="rect">
            <a:avLst/>
          </a:prstGeom>
          <a:noFill/>
        </p:spPr>
      </p:pic>
      <p:sp>
        <p:nvSpPr>
          <p:cNvPr id="4" name="Rectangle 3"/>
          <p:cNvSpPr/>
          <p:nvPr/>
        </p:nvSpPr>
        <p:spPr>
          <a:xfrm>
            <a:off x="2915816" y="2924944"/>
            <a:ext cx="3600400" cy="369332"/>
          </a:xfrm>
          <a:prstGeom prst="rect">
            <a:avLst/>
          </a:prstGeom>
        </p:spPr>
        <p:txBody>
          <a:bodyPr wrap="square">
            <a:spAutoFit/>
          </a:bodyPr>
          <a:lstStyle/>
          <a:p>
            <a:r>
              <a:rPr lang="en-CA" dirty="0" smtClean="0"/>
              <a:t>King Daniel of Ruthenia 1253-1264</a:t>
            </a:r>
          </a:p>
        </p:txBody>
      </p:sp>
      <p:pic>
        <p:nvPicPr>
          <p:cNvPr id="1030" name="Picture 6" descr="Василько Романович.jpg"/>
          <p:cNvPicPr>
            <a:picLocks noChangeAspect="1" noChangeArrowheads="1"/>
          </p:cNvPicPr>
          <p:nvPr/>
        </p:nvPicPr>
        <p:blipFill>
          <a:blip r:embed="rId3" cstate="print"/>
          <a:srcRect/>
          <a:stretch>
            <a:fillRect/>
          </a:stretch>
        </p:blipFill>
        <p:spPr bwMode="auto">
          <a:xfrm>
            <a:off x="323528" y="2708920"/>
            <a:ext cx="2381250" cy="3171826"/>
          </a:xfrm>
          <a:prstGeom prst="rect">
            <a:avLst/>
          </a:prstGeom>
          <a:noFill/>
        </p:spPr>
      </p:pic>
      <p:sp>
        <p:nvSpPr>
          <p:cNvPr id="6" name="Rectangle 5"/>
          <p:cNvSpPr/>
          <p:nvPr/>
        </p:nvSpPr>
        <p:spPr>
          <a:xfrm>
            <a:off x="251520" y="5877272"/>
            <a:ext cx="2808312" cy="646331"/>
          </a:xfrm>
          <a:prstGeom prst="rect">
            <a:avLst/>
          </a:prstGeom>
        </p:spPr>
        <p:txBody>
          <a:bodyPr wrap="square">
            <a:spAutoFit/>
          </a:bodyPr>
          <a:lstStyle/>
          <a:p>
            <a:r>
              <a:rPr lang="en-CA" dirty="0" smtClean="0"/>
              <a:t>King </a:t>
            </a:r>
            <a:r>
              <a:rPr lang="en-CA" dirty="0" err="1" smtClean="0"/>
              <a:t>Vasilko</a:t>
            </a:r>
            <a:r>
              <a:rPr lang="en-CA" dirty="0" smtClean="0"/>
              <a:t> of Ruthenia </a:t>
            </a:r>
          </a:p>
          <a:p>
            <a:r>
              <a:rPr lang="en-CA" dirty="0" smtClean="0"/>
              <a:t>        1264 - 1269</a:t>
            </a:r>
          </a:p>
        </p:txBody>
      </p:sp>
      <p:pic>
        <p:nvPicPr>
          <p:cNvPr id="8" name="Picture 2" descr="Lev Danylovich of Halych.PNG"/>
          <p:cNvPicPr>
            <a:picLocks noChangeAspect="1" noChangeArrowheads="1"/>
          </p:cNvPicPr>
          <p:nvPr/>
        </p:nvPicPr>
        <p:blipFill>
          <a:blip r:embed="rId4" cstate="print"/>
          <a:srcRect/>
          <a:stretch>
            <a:fillRect/>
          </a:stretch>
        </p:blipFill>
        <p:spPr bwMode="auto">
          <a:xfrm>
            <a:off x="6516216" y="2708920"/>
            <a:ext cx="2381250" cy="3038476"/>
          </a:xfrm>
          <a:prstGeom prst="rect">
            <a:avLst/>
          </a:prstGeom>
          <a:noFill/>
        </p:spPr>
      </p:pic>
      <p:sp>
        <p:nvSpPr>
          <p:cNvPr id="9" name="Rectangle 8"/>
          <p:cNvSpPr/>
          <p:nvPr/>
        </p:nvSpPr>
        <p:spPr>
          <a:xfrm>
            <a:off x="6516216" y="5373216"/>
            <a:ext cx="2520280" cy="1200329"/>
          </a:xfrm>
          <a:prstGeom prst="rect">
            <a:avLst/>
          </a:prstGeom>
        </p:spPr>
        <p:txBody>
          <a:bodyPr wrap="square">
            <a:spAutoFit/>
          </a:bodyPr>
          <a:lstStyle/>
          <a:p>
            <a:endParaRPr lang="en-CA" dirty="0" smtClean="0"/>
          </a:p>
          <a:p>
            <a:endParaRPr lang="en-CA" dirty="0" smtClean="0"/>
          </a:p>
          <a:p>
            <a:r>
              <a:rPr lang="en-CA" dirty="0" smtClean="0"/>
              <a:t>King Leo I of Ruthenia </a:t>
            </a:r>
          </a:p>
          <a:p>
            <a:r>
              <a:rPr lang="en-CA" dirty="0" smtClean="0"/>
              <a:t>        1269 - 1301</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6" name="Picture 4" descr="Юрій I.png"/>
          <p:cNvPicPr>
            <a:picLocks noChangeAspect="1" noChangeArrowheads="1"/>
          </p:cNvPicPr>
          <p:nvPr/>
        </p:nvPicPr>
        <p:blipFill>
          <a:blip r:embed="rId2" cstate="print"/>
          <a:srcRect/>
          <a:stretch>
            <a:fillRect/>
          </a:stretch>
        </p:blipFill>
        <p:spPr bwMode="auto">
          <a:xfrm>
            <a:off x="1187624" y="188640"/>
            <a:ext cx="2381250" cy="3067050"/>
          </a:xfrm>
          <a:prstGeom prst="rect">
            <a:avLst/>
          </a:prstGeom>
          <a:noFill/>
        </p:spPr>
      </p:pic>
      <p:sp>
        <p:nvSpPr>
          <p:cNvPr id="5" name="Rectangle 4"/>
          <p:cNvSpPr/>
          <p:nvPr/>
        </p:nvSpPr>
        <p:spPr>
          <a:xfrm>
            <a:off x="3995936" y="2708921"/>
            <a:ext cx="3888432" cy="646331"/>
          </a:xfrm>
          <a:prstGeom prst="rect">
            <a:avLst/>
          </a:prstGeom>
        </p:spPr>
        <p:txBody>
          <a:bodyPr wrap="square">
            <a:spAutoFit/>
          </a:bodyPr>
          <a:lstStyle/>
          <a:p>
            <a:endParaRPr lang="en-CA" dirty="0" smtClean="0"/>
          </a:p>
          <a:p>
            <a:r>
              <a:rPr lang="en-CA" dirty="0" smtClean="0"/>
              <a:t>King Yuri of Ruthenia  1301-1308</a:t>
            </a:r>
          </a:p>
        </p:txBody>
      </p:sp>
      <p:pic>
        <p:nvPicPr>
          <p:cNvPr id="6" name="Picture 7" descr="C:\Users\Baltvilks\Desktop\Alex_K_Yuri_Boleslav_seal.png"/>
          <p:cNvPicPr>
            <a:picLocks noChangeAspect="1" noChangeArrowheads="1"/>
          </p:cNvPicPr>
          <p:nvPr/>
        </p:nvPicPr>
        <p:blipFill>
          <a:blip r:embed="rId3" cstate="print"/>
          <a:srcRect/>
          <a:stretch>
            <a:fillRect/>
          </a:stretch>
        </p:blipFill>
        <p:spPr bwMode="auto">
          <a:xfrm>
            <a:off x="3851920" y="764704"/>
            <a:ext cx="4320480" cy="2118089"/>
          </a:xfrm>
          <a:prstGeom prst="rect">
            <a:avLst/>
          </a:prstGeom>
          <a:noFill/>
        </p:spPr>
      </p:pic>
      <p:pic>
        <p:nvPicPr>
          <p:cNvPr id="64520" name="Picture 8" descr="Andrew II.png"/>
          <p:cNvPicPr>
            <a:picLocks noChangeAspect="1" noChangeArrowheads="1"/>
          </p:cNvPicPr>
          <p:nvPr/>
        </p:nvPicPr>
        <p:blipFill>
          <a:blip r:embed="rId4" cstate="print"/>
          <a:srcRect/>
          <a:stretch>
            <a:fillRect/>
          </a:stretch>
        </p:blipFill>
        <p:spPr bwMode="auto">
          <a:xfrm>
            <a:off x="1187624" y="3429000"/>
            <a:ext cx="2358262" cy="3144349"/>
          </a:xfrm>
          <a:prstGeom prst="rect">
            <a:avLst/>
          </a:prstGeom>
          <a:noFill/>
        </p:spPr>
      </p:pic>
      <p:sp>
        <p:nvSpPr>
          <p:cNvPr id="8" name="Rectangle 7"/>
          <p:cNvSpPr/>
          <p:nvPr/>
        </p:nvSpPr>
        <p:spPr>
          <a:xfrm>
            <a:off x="3779912" y="5373216"/>
            <a:ext cx="4248471" cy="923330"/>
          </a:xfrm>
          <a:prstGeom prst="rect">
            <a:avLst/>
          </a:prstGeom>
        </p:spPr>
        <p:txBody>
          <a:bodyPr wrap="square">
            <a:spAutoFit/>
          </a:bodyPr>
          <a:lstStyle/>
          <a:p>
            <a:endParaRPr lang="en-CA" dirty="0" smtClean="0"/>
          </a:p>
          <a:p>
            <a:endParaRPr lang="en-CA" dirty="0" smtClean="0"/>
          </a:p>
          <a:p>
            <a:r>
              <a:rPr lang="en-CA" dirty="0" smtClean="0"/>
              <a:t>King </a:t>
            </a:r>
            <a:r>
              <a:rPr lang="en-CA" dirty="0" err="1" smtClean="0"/>
              <a:t>Andriy</a:t>
            </a:r>
            <a:r>
              <a:rPr lang="en-CA" dirty="0" smtClean="0"/>
              <a:t> of Ruthenia  1315 - 1323</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8" name="Picture 2" descr="Image result for ss division halychyna"/>
          <p:cNvPicPr>
            <a:picLocks noChangeAspect="1" noChangeArrowheads="1"/>
          </p:cNvPicPr>
          <p:nvPr/>
        </p:nvPicPr>
        <p:blipFill>
          <a:blip r:embed="rId2" cstate="print"/>
          <a:srcRect/>
          <a:stretch>
            <a:fillRect/>
          </a:stretch>
        </p:blipFill>
        <p:spPr bwMode="auto">
          <a:xfrm>
            <a:off x="1763688" y="2060848"/>
            <a:ext cx="1896329" cy="2907704"/>
          </a:xfrm>
          <a:prstGeom prst="rect">
            <a:avLst/>
          </a:prstGeom>
          <a:noFill/>
        </p:spPr>
      </p:pic>
      <p:pic>
        <p:nvPicPr>
          <p:cNvPr id="96260" name="Picture 4" descr="Image result for ss division halychyna"/>
          <p:cNvPicPr>
            <a:picLocks noChangeAspect="1" noChangeArrowheads="1"/>
          </p:cNvPicPr>
          <p:nvPr/>
        </p:nvPicPr>
        <p:blipFill>
          <a:blip r:embed="rId3" cstate="print"/>
          <a:srcRect/>
          <a:stretch>
            <a:fillRect/>
          </a:stretch>
        </p:blipFill>
        <p:spPr bwMode="auto">
          <a:xfrm>
            <a:off x="4139952" y="908720"/>
            <a:ext cx="3419475" cy="4743450"/>
          </a:xfrm>
          <a:prstGeom prst="rect">
            <a:avLst/>
          </a:prstGeom>
          <a:noFill/>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635896" y="5301208"/>
            <a:ext cx="2206053" cy="1569660"/>
          </a:xfrm>
          <a:prstGeom prst="rect">
            <a:avLst/>
          </a:prstGeom>
        </p:spPr>
        <p:txBody>
          <a:bodyPr wrap="none">
            <a:spAutoFit/>
          </a:bodyPr>
          <a:lstStyle/>
          <a:p>
            <a:r>
              <a:rPr lang="en-US" sz="3600" dirty="0" err="1" smtClean="0">
                <a:solidFill>
                  <a:srgbClr val="FF0000"/>
                </a:solidFill>
                <a:latin typeface="Old English Text MT" pitchFamily="66" charset="0"/>
              </a:rPr>
              <a:t>M</a:t>
            </a:r>
            <a:r>
              <a:rPr lang="en-US" sz="3600" dirty="0" err="1" smtClean="0">
                <a:latin typeface="Old English Text MT" pitchFamily="66" charset="0"/>
              </a:rPr>
              <a:t>agnusky</a:t>
            </a:r>
            <a:endParaRPr lang="en-US" sz="3600" dirty="0" smtClean="0">
              <a:latin typeface="Old English Text MT" pitchFamily="66" charset="0"/>
            </a:endParaRPr>
          </a:p>
          <a:p>
            <a:pPr algn="ctr"/>
            <a:r>
              <a:rPr lang="en-US" sz="2400" dirty="0" err="1" smtClean="0">
                <a:solidFill>
                  <a:srgbClr val="FF0000"/>
                </a:solidFill>
                <a:latin typeface="Old English Text MT" pitchFamily="66" charset="0"/>
              </a:rPr>
              <a:t>Abdank</a:t>
            </a:r>
            <a:endParaRPr lang="en-CA" sz="2400" dirty="0" smtClean="0">
              <a:solidFill>
                <a:srgbClr val="FF0000"/>
              </a:solidFill>
            </a:endParaRPr>
          </a:p>
          <a:p>
            <a:endParaRPr lang="en-CA" sz="3600" dirty="0"/>
          </a:p>
        </p:txBody>
      </p:sp>
      <p:pic>
        <p:nvPicPr>
          <p:cNvPr id="6" name="Picture 2" descr="Александр Куров's Profile Photo, Image may contain: 1 person"/>
          <p:cNvPicPr>
            <a:picLocks noChangeAspect="1" noChangeArrowheads="1"/>
          </p:cNvPicPr>
          <p:nvPr/>
        </p:nvPicPr>
        <p:blipFill>
          <a:blip r:embed="rId2" cstate="print"/>
          <a:srcRect/>
          <a:stretch>
            <a:fillRect/>
          </a:stretch>
        </p:blipFill>
        <p:spPr bwMode="auto">
          <a:xfrm>
            <a:off x="7380312" y="476672"/>
            <a:ext cx="1296144" cy="1296144"/>
          </a:xfrm>
          <a:prstGeom prst="rect">
            <a:avLst/>
          </a:prstGeom>
          <a:noFill/>
        </p:spPr>
      </p:pic>
      <p:pic>
        <p:nvPicPr>
          <p:cNvPr id="93186" name="Picture 2" descr="C:\Users\Baltvilks\Desktop\Heraldische Zammlung 2017\POLSKA\Abdank.jpg"/>
          <p:cNvPicPr>
            <a:picLocks noChangeAspect="1" noChangeArrowheads="1"/>
          </p:cNvPicPr>
          <p:nvPr/>
        </p:nvPicPr>
        <p:blipFill>
          <a:blip r:embed="rId3" cstate="print"/>
          <a:srcRect/>
          <a:stretch>
            <a:fillRect/>
          </a:stretch>
        </p:blipFill>
        <p:spPr bwMode="auto">
          <a:xfrm>
            <a:off x="2771800" y="476671"/>
            <a:ext cx="3888432" cy="4609673"/>
          </a:xfrm>
          <a:prstGeom prst="rect">
            <a:avLst/>
          </a:prstGeom>
          <a:noFill/>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707904" y="4077072"/>
            <a:ext cx="1808508" cy="584775"/>
          </a:xfrm>
          <a:prstGeom prst="rect">
            <a:avLst/>
          </a:prstGeom>
        </p:spPr>
        <p:txBody>
          <a:bodyPr wrap="none">
            <a:spAutoFit/>
          </a:bodyPr>
          <a:lstStyle/>
          <a:p>
            <a:r>
              <a:rPr lang="en-US" sz="3200" dirty="0" smtClean="0">
                <a:solidFill>
                  <a:srgbClr val="FF0000"/>
                </a:solidFill>
                <a:latin typeface="Old English Text MT" pitchFamily="66" charset="0"/>
              </a:rPr>
              <a:t>R</a:t>
            </a:r>
            <a:r>
              <a:rPr lang="en-US" sz="3200" dirty="0" smtClean="0">
                <a:latin typeface="Old English Text MT" pitchFamily="66" charset="0"/>
              </a:rPr>
              <a:t>ussians</a:t>
            </a:r>
            <a:endParaRPr lang="en-CA" sz="3200" dirty="0"/>
          </a:p>
        </p:txBody>
      </p:sp>
      <p:sp>
        <p:nvSpPr>
          <p:cNvPr id="4" name="Rectangle 3"/>
          <p:cNvSpPr/>
          <p:nvPr/>
        </p:nvSpPr>
        <p:spPr>
          <a:xfrm>
            <a:off x="1547664" y="4593902"/>
            <a:ext cx="6120680" cy="646331"/>
          </a:xfrm>
          <a:prstGeom prst="rect">
            <a:avLst/>
          </a:prstGeom>
        </p:spPr>
        <p:txBody>
          <a:bodyPr wrap="square">
            <a:spAutoFit/>
          </a:bodyPr>
          <a:lstStyle/>
          <a:p>
            <a:r>
              <a:rPr lang="en-CA" dirty="0" smtClean="0"/>
              <a:t>According to the 2011 Census, there were 550,520 Canadians </a:t>
            </a:r>
          </a:p>
          <a:p>
            <a:pPr algn="ctr"/>
            <a:r>
              <a:rPr lang="en-CA" dirty="0" smtClean="0"/>
              <a:t>who claimed full or partial Russian ancestry. </a:t>
            </a:r>
            <a:endParaRPr lang="en-CA" dirty="0"/>
          </a:p>
        </p:txBody>
      </p:sp>
      <p:pic>
        <p:nvPicPr>
          <p:cNvPr id="5" name="Picture 4" descr="http://www.excurs.ru/rus/Alex-fed.gif"/>
          <p:cNvPicPr>
            <a:picLocks noChangeAspect="1" noChangeArrowheads="1"/>
          </p:cNvPicPr>
          <p:nvPr/>
        </p:nvPicPr>
        <p:blipFill>
          <a:blip r:embed="rId2" cstate="print"/>
          <a:srcRect/>
          <a:stretch>
            <a:fillRect/>
          </a:stretch>
        </p:blipFill>
        <p:spPr bwMode="auto">
          <a:xfrm>
            <a:off x="2952725" y="332656"/>
            <a:ext cx="3419475" cy="3714751"/>
          </a:xfrm>
          <a:prstGeom prst="rect">
            <a:avLst/>
          </a:prstGeom>
          <a:noFill/>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851920" y="4005064"/>
            <a:ext cx="1178528" cy="584775"/>
          </a:xfrm>
          <a:prstGeom prst="rect">
            <a:avLst/>
          </a:prstGeom>
        </p:spPr>
        <p:txBody>
          <a:bodyPr wrap="none">
            <a:spAutoFit/>
          </a:bodyPr>
          <a:lstStyle/>
          <a:p>
            <a:r>
              <a:rPr lang="en-US" sz="3200" dirty="0" smtClean="0">
                <a:solidFill>
                  <a:srgbClr val="FF0000"/>
                </a:solidFill>
                <a:latin typeface="Old English Text MT" pitchFamily="66" charset="0"/>
              </a:rPr>
              <a:t>P</a:t>
            </a:r>
            <a:r>
              <a:rPr lang="en-US" sz="3200" dirty="0" smtClean="0">
                <a:latin typeface="Old English Text MT" pitchFamily="66" charset="0"/>
              </a:rPr>
              <a:t>oles</a:t>
            </a:r>
            <a:endParaRPr lang="en-CA" sz="3200" dirty="0"/>
          </a:p>
        </p:txBody>
      </p:sp>
      <p:pic>
        <p:nvPicPr>
          <p:cNvPr id="81924" name="Picture 4" descr="Related image"/>
          <p:cNvPicPr>
            <a:picLocks noChangeAspect="1" noChangeArrowheads="1"/>
          </p:cNvPicPr>
          <p:nvPr/>
        </p:nvPicPr>
        <p:blipFill>
          <a:blip r:embed="rId2" cstate="print"/>
          <a:srcRect/>
          <a:stretch>
            <a:fillRect/>
          </a:stretch>
        </p:blipFill>
        <p:spPr bwMode="auto">
          <a:xfrm>
            <a:off x="3059832" y="2058651"/>
            <a:ext cx="3024336" cy="1796144"/>
          </a:xfrm>
          <a:prstGeom prst="rect">
            <a:avLst/>
          </a:prstGeom>
          <a:noFill/>
        </p:spPr>
      </p:pic>
      <p:sp>
        <p:nvSpPr>
          <p:cNvPr id="8" name="Rectangle 7"/>
          <p:cNvSpPr/>
          <p:nvPr/>
        </p:nvSpPr>
        <p:spPr>
          <a:xfrm>
            <a:off x="2421828" y="4715852"/>
            <a:ext cx="4300344" cy="369332"/>
          </a:xfrm>
          <a:prstGeom prst="rect">
            <a:avLst/>
          </a:prstGeom>
        </p:spPr>
        <p:txBody>
          <a:bodyPr wrap="none">
            <a:spAutoFit/>
          </a:bodyPr>
          <a:lstStyle/>
          <a:p>
            <a:r>
              <a:rPr lang="en-CA" dirty="0" smtClean="0"/>
              <a:t>Total: 1, 010, 705 (by ancestry, 2011 Census)</a:t>
            </a:r>
            <a:endParaRPr lang="en-CA"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50" name="Picture 2" descr="BlumaAppelDec00.jpg"/>
          <p:cNvPicPr>
            <a:picLocks noChangeAspect="1" noChangeArrowheads="1"/>
          </p:cNvPicPr>
          <p:nvPr/>
        </p:nvPicPr>
        <p:blipFill>
          <a:blip r:embed="rId2" cstate="print"/>
          <a:srcRect/>
          <a:stretch>
            <a:fillRect/>
          </a:stretch>
        </p:blipFill>
        <p:spPr bwMode="auto">
          <a:xfrm>
            <a:off x="251520" y="188640"/>
            <a:ext cx="2095500" cy="3143250"/>
          </a:xfrm>
          <a:prstGeom prst="rect">
            <a:avLst/>
          </a:prstGeom>
          <a:noFill/>
        </p:spPr>
      </p:pic>
      <p:pic>
        <p:nvPicPr>
          <p:cNvPr id="104452" name="Picture 4" descr="Alex Atamanenko.jpg"/>
          <p:cNvPicPr>
            <a:picLocks noChangeAspect="1" noChangeArrowheads="1"/>
          </p:cNvPicPr>
          <p:nvPr/>
        </p:nvPicPr>
        <p:blipFill>
          <a:blip r:embed="rId3" cstate="print"/>
          <a:srcRect/>
          <a:stretch>
            <a:fillRect/>
          </a:stretch>
        </p:blipFill>
        <p:spPr bwMode="auto">
          <a:xfrm>
            <a:off x="4860032" y="44624"/>
            <a:ext cx="1886935" cy="3284984"/>
          </a:xfrm>
          <a:prstGeom prst="rect">
            <a:avLst/>
          </a:prstGeom>
          <a:noFill/>
        </p:spPr>
      </p:pic>
      <p:pic>
        <p:nvPicPr>
          <p:cNvPr id="104454" name="Picture 6" descr="Black-and-white photograph of a young Olga seated in an Edwardian dress with a high neck line and long sleeves. Her thick dark hair is pinned up, and she wears a rope of pearls around her neck."/>
          <p:cNvPicPr>
            <a:picLocks noChangeAspect="1" noChangeArrowheads="1"/>
          </p:cNvPicPr>
          <p:nvPr/>
        </p:nvPicPr>
        <p:blipFill>
          <a:blip r:embed="rId4" cstate="print"/>
          <a:srcRect/>
          <a:stretch>
            <a:fillRect/>
          </a:stretch>
        </p:blipFill>
        <p:spPr bwMode="auto">
          <a:xfrm>
            <a:off x="2483768" y="116632"/>
            <a:ext cx="2095500" cy="3181350"/>
          </a:xfrm>
          <a:prstGeom prst="rect">
            <a:avLst/>
          </a:prstGeom>
          <a:noFill/>
        </p:spPr>
      </p:pic>
      <p:pic>
        <p:nvPicPr>
          <p:cNvPr id="104456" name="Picture 8" descr="PeterVeregin.jpg"/>
          <p:cNvPicPr>
            <a:picLocks noChangeAspect="1" noChangeArrowheads="1"/>
          </p:cNvPicPr>
          <p:nvPr/>
        </p:nvPicPr>
        <p:blipFill>
          <a:blip r:embed="rId5" cstate="print"/>
          <a:srcRect/>
          <a:stretch>
            <a:fillRect/>
          </a:stretch>
        </p:blipFill>
        <p:spPr bwMode="auto">
          <a:xfrm>
            <a:off x="6916947" y="79931"/>
            <a:ext cx="1975533" cy="3277061"/>
          </a:xfrm>
          <a:prstGeom prst="rect">
            <a:avLst/>
          </a:prstGeom>
          <a:noFill/>
        </p:spPr>
      </p:pic>
      <p:pic>
        <p:nvPicPr>
          <p:cNvPr id="104458" name="Picture 10" descr="Verzilov.jpg"/>
          <p:cNvPicPr>
            <a:picLocks noChangeAspect="1" noChangeArrowheads="1"/>
          </p:cNvPicPr>
          <p:nvPr/>
        </p:nvPicPr>
        <p:blipFill>
          <a:blip r:embed="rId6" cstate="print"/>
          <a:srcRect/>
          <a:stretch>
            <a:fillRect/>
          </a:stretch>
        </p:blipFill>
        <p:spPr bwMode="auto">
          <a:xfrm>
            <a:off x="7020272" y="4185948"/>
            <a:ext cx="2016224" cy="2411404"/>
          </a:xfrm>
          <a:prstGeom prst="rect">
            <a:avLst/>
          </a:prstGeom>
          <a:noFill/>
        </p:spPr>
      </p:pic>
      <p:pic>
        <p:nvPicPr>
          <p:cNvPr id="104460" name="Picture 12" descr="George Michael Volkoff.jpg"/>
          <p:cNvPicPr>
            <a:picLocks noChangeAspect="1" noChangeArrowheads="1"/>
          </p:cNvPicPr>
          <p:nvPr/>
        </p:nvPicPr>
        <p:blipFill>
          <a:blip r:embed="rId7" cstate="print"/>
          <a:srcRect/>
          <a:stretch>
            <a:fillRect/>
          </a:stretch>
        </p:blipFill>
        <p:spPr bwMode="auto">
          <a:xfrm>
            <a:off x="251520" y="3467818"/>
            <a:ext cx="2095500" cy="3057526"/>
          </a:xfrm>
          <a:prstGeom prst="rect">
            <a:avLst/>
          </a:prstGeom>
          <a:noFill/>
        </p:spPr>
      </p:pic>
      <p:pic>
        <p:nvPicPr>
          <p:cNvPr id="104462" name="Picture 14" descr="Nik Antropov Jets 2012-02-11.JPG"/>
          <p:cNvPicPr>
            <a:picLocks noChangeAspect="1" noChangeArrowheads="1"/>
          </p:cNvPicPr>
          <p:nvPr/>
        </p:nvPicPr>
        <p:blipFill>
          <a:blip r:embed="rId8" cstate="print"/>
          <a:srcRect/>
          <a:stretch>
            <a:fillRect/>
          </a:stretch>
        </p:blipFill>
        <p:spPr bwMode="auto">
          <a:xfrm>
            <a:off x="2483768" y="3501008"/>
            <a:ext cx="2190750" cy="2733676"/>
          </a:xfrm>
          <a:prstGeom prst="rect">
            <a:avLst/>
          </a:prstGeom>
          <a:noFill/>
        </p:spPr>
      </p:pic>
      <p:pic>
        <p:nvPicPr>
          <p:cNvPr id="104464" name="Picture 16" descr="https://upload.wikimedia.org/wikipedia/commons/thumb/b/ba/Ivan_Babikov_Ivan_Isaev_Russian_Ski_Magazine.JPG/220px-Ivan_Babikov_Ivan_Isaev_Russian_Ski_Magazine.JPG"/>
          <p:cNvPicPr>
            <a:picLocks noChangeAspect="1" noChangeArrowheads="1"/>
          </p:cNvPicPr>
          <p:nvPr/>
        </p:nvPicPr>
        <p:blipFill>
          <a:blip r:embed="rId9" cstate="print"/>
          <a:srcRect/>
          <a:stretch>
            <a:fillRect/>
          </a:stretch>
        </p:blipFill>
        <p:spPr bwMode="auto">
          <a:xfrm>
            <a:off x="4860032" y="3501008"/>
            <a:ext cx="2095500" cy="2552700"/>
          </a:xfrm>
          <a:prstGeom prst="rect">
            <a:avLst/>
          </a:prstGeom>
          <a:noFill/>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6" name="Picture 2" descr="C:\Users\Baltvilks\Desktop\http-%2F%2Fo.aolcdn.com%2Fhss%2Fstorage%2Fmidas%2F298a2812180df4aae40d0aae443c6115%2F205442463%2FRTS19DO5.jpeg"/>
          <p:cNvPicPr>
            <a:picLocks noChangeAspect="1" noChangeArrowheads="1"/>
          </p:cNvPicPr>
          <p:nvPr/>
        </p:nvPicPr>
        <p:blipFill>
          <a:blip r:embed="rId2" cstate="print"/>
          <a:srcRect/>
          <a:stretch>
            <a:fillRect/>
          </a:stretch>
        </p:blipFill>
        <p:spPr bwMode="auto">
          <a:xfrm>
            <a:off x="7236296" y="1124744"/>
            <a:ext cx="1876425" cy="2990850"/>
          </a:xfrm>
          <a:prstGeom prst="rect">
            <a:avLst/>
          </a:prstGeom>
          <a:noFill/>
        </p:spPr>
      </p:pic>
      <p:sp>
        <p:nvSpPr>
          <p:cNvPr id="4" name="Rectangle 3"/>
          <p:cNvSpPr/>
          <p:nvPr/>
        </p:nvSpPr>
        <p:spPr>
          <a:xfrm>
            <a:off x="179512" y="474345"/>
            <a:ext cx="8784976" cy="4770537"/>
          </a:xfrm>
          <a:prstGeom prst="rect">
            <a:avLst/>
          </a:prstGeom>
        </p:spPr>
        <p:txBody>
          <a:bodyPr wrap="square">
            <a:spAutoFit/>
          </a:bodyPr>
          <a:lstStyle/>
          <a:p>
            <a:r>
              <a:rPr lang="en-CA" sz="1600" dirty="0" err="1" smtClean="0"/>
              <a:t>Bluma</a:t>
            </a:r>
            <a:r>
              <a:rPr lang="en-CA" sz="1600" dirty="0" smtClean="0"/>
              <a:t> </a:t>
            </a:r>
            <a:r>
              <a:rPr lang="en-CA" sz="1600" dirty="0" err="1" smtClean="0"/>
              <a:t>Appel</a:t>
            </a:r>
            <a:r>
              <a:rPr lang="en-CA" sz="1600" dirty="0" smtClean="0"/>
              <a:t> - philanthropist, recipient of the Order of Canada and Order of Ontario</a:t>
            </a:r>
          </a:p>
          <a:p>
            <a:r>
              <a:rPr lang="en-CA" sz="1600" dirty="0" smtClean="0"/>
              <a:t>Grand Duchess Olga </a:t>
            </a:r>
            <a:r>
              <a:rPr lang="en-CA" sz="1600" dirty="0" err="1" smtClean="0"/>
              <a:t>Alexandrovna</a:t>
            </a:r>
            <a:r>
              <a:rPr lang="en-CA" sz="1600" dirty="0" smtClean="0"/>
              <a:t> of Russia - Russian Princess and youngest sister of Tsar Nicholas II of Russia</a:t>
            </a:r>
          </a:p>
          <a:p>
            <a:endParaRPr lang="en-CA" sz="1600" dirty="0" smtClean="0"/>
          </a:p>
          <a:p>
            <a:r>
              <a:rPr lang="en-CA" sz="1600" dirty="0" smtClean="0"/>
              <a:t>Alex </a:t>
            </a:r>
            <a:r>
              <a:rPr lang="en-CA" sz="1600" dirty="0" err="1" smtClean="0"/>
              <a:t>Atamanenko</a:t>
            </a:r>
            <a:r>
              <a:rPr lang="en-CA" sz="1600" dirty="0" smtClean="0"/>
              <a:t> - Member of Parliament in the House of Commons of Canada</a:t>
            </a:r>
          </a:p>
          <a:p>
            <a:r>
              <a:rPr lang="en-CA" sz="1600" dirty="0" err="1" smtClean="0"/>
              <a:t>Vasile</a:t>
            </a:r>
            <a:r>
              <a:rPr lang="en-CA" sz="1600" dirty="0" smtClean="0"/>
              <a:t> </a:t>
            </a:r>
            <a:r>
              <a:rPr lang="en-CA" sz="1600" dirty="0" err="1" smtClean="0"/>
              <a:t>Balabanov</a:t>
            </a:r>
            <a:r>
              <a:rPr lang="en-CA" sz="1600" dirty="0" smtClean="0"/>
              <a:t> - Imperial Russian émigré</a:t>
            </a:r>
          </a:p>
          <a:p>
            <a:r>
              <a:rPr lang="en-CA" sz="1600" dirty="0" smtClean="0"/>
              <a:t>Catherine Doherty - Imperial Russian émigré, social activist, recipient of the Order of Canada</a:t>
            </a:r>
          </a:p>
          <a:p>
            <a:r>
              <a:rPr lang="en-CA" sz="1600" dirty="0" smtClean="0"/>
              <a:t>Siegfried </a:t>
            </a:r>
            <a:r>
              <a:rPr lang="en-CA" sz="1600" dirty="0" err="1" smtClean="0"/>
              <a:t>Enns</a:t>
            </a:r>
            <a:r>
              <a:rPr lang="en-CA" sz="1600" dirty="0" smtClean="0"/>
              <a:t> - member of the Canadian House of Commons</a:t>
            </a:r>
          </a:p>
          <a:p>
            <a:r>
              <a:rPr lang="en-CA" sz="1600" dirty="0" smtClean="0"/>
              <a:t>Lois Hole - Lieutenant Governor of Alberta</a:t>
            </a:r>
          </a:p>
          <a:p>
            <a:r>
              <a:rPr lang="en-CA" sz="1600" dirty="0" smtClean="0"/>
              <a:t>George </a:t>
            </a:r>
            <a:r>
              <a:rPr lang="en-CA" sz="1600" dirty="0" err="1" smtClean="0"/>
              <a:t>Ignatieff</a:t>
            </a:r>
            <a:r>
              <a:rPr lang="en-CA" sz="1600" dirty="0" smtClean="0"/>
              <a:t> - Canadian diplomat</a:t>
            </a:r>
          </a:p>
          <a:p>
            <a:r>
              <a:rPr lang="en-CA" sz="1600" dirty="0" smtClean="0"/>
              <a:t>Michael </a:t>
            </a:r>
            <a:r>
              <a:rPr lang="en-CA" sz="1600" dirty="0" err="1" smtClean="0"/>
              <a:t>Ignatieff</a:t>
            </a:r>
            <a:r>
              <a:rPr lang="en-CA" sz="1600" dirty="0" smtClean="0"/>
              <a:t> - author, journalist, academic, politician</a:t>
            </a:r>
          </a:p>
          <a:p>
            <a:r>
              <a:rPr lang="en-CA" sz="1600" dirty="0" smtClean="0"/>
              <a:t>Peter </a:t>
            </a:r>
            <a:r>
              <a:rPr lang="en-CA" sz="1600" dirty="0" err="1" smtClean="0"/>
              <a:t>Vasilevich</a:t>
            </a:r>
            <a:r>
              <a:rPr lang="en-CA" sz="1600" dirty="0" smtClean="0"/>
              <a:t> </a:t>
            </a:r>
            <a:r>
              <a:rPr lang="en-CA" sz="1600" dirty="0" err="1" smtClean="0"/>
              <a:t>Verigin</a:t>
            </a:r>
            <a:r>
              <a:rPr lang="en-CA" sz="1600" dirty="0" smtClean="0"/>
              <a:t> - </a:t>
            </a:r>
            <a:r>
              <a:rPr lang="en-CA" sz="1600" dirty="0" err="1" smtClean="0"/>
              <a:t>Doukhobor</a:t>
            </a:r>
            <a:r>
              <a:rPr lang="en-CA" sz="1600" dirty="0" smtClean="0"/>
              <a:t> leader</a:t>
            </a:r>
          </a:p>
          <a:p>
            <a:r>
              <a:rPr lang="en-CA" sz="1600" dirty="0" err="1" smtClean="0"/>
              <a:t>Pyotr</a:t>
            </a:r>
            <a:r>
              <a:rPr lang="en-CA" sz="1600" dirty="0" smtClean="0"/>
              <a:t> </a:t>
            </a:r>
            <a:r>
              <a:rPr lang="en-CA" sz="1600" dirty="0" err="1" smtClean="0"/>
              <a:t>Verzilov</a:t>
            </a:r>
            <a:r>
              <a:rPr lang="en-CA" sz="1600" dirty="0" smtClean="0"/>
              <a:t> - activist</a:t>
            </a:r>
          </a:p>
          <a:p>
            <a:endParaRPr lang="en-CA" sz="1600" dirty="0" smtClean="0"/>
          </a:p>
          <a:p>
            <a:r>
              <a:rPr lang="en-CA" sz="1600" dirty="0" smtClean="0"/>
              <a:t>Gregory </a:t>
            </a:r>
            <a:r>
              <a:rPr lang="en-CA" sz="1600" dirty="0" err="1" smtClean="0"/>
              <a:t>Chamitoff</a:t>
            </a:r>
            <a:r>
              <a:rPr lang="en-CA" sz="1600" dirty="0" smtClean="0"/>
              <a:t> - NASA astronaut and engineer</a:t>
            </a:r>
          </a:p>
          <a:p>
            <a:r>
              <a:rPr lang="en-CA" sz="1600" dirty="0" smtClean="0"/>
              <a:t>George </a:t>
            </a:r>
            <a:r>
              <a:rPr lang="en-CA" sz="1600" dirty="0" err="1" smtClean="0"/>
              <a:t>Volkoff</a:t>
            </a:r>
            <a:r>
              <a:rPr lang="en-CA" sz="1600" dirty="0" smtClean="0"/>
              <a:t>, OC, MBE, FRSC - physicist who helped discover the existence of neutron stars</a:t>
            </a:r>
          </a:p>
          <a:p>
            <a:r>
              <a:rPr lang="en-CA" sz="1600" dirty="0" smtClean="0"/>
              <a:t>Ivan </a:t>
            </a:r>
            <a:r>
              <a:rPr lang="en-CA" sz="1600" dirty="0" err="1" smtClean="0"/>
              <a:t>Babikov</a:t>
            </a:r>
            <a:r>
              <a:rPr lang="en-CA" sz="1600" dirty="0" smtClean="0"/>
              <a:t> - Olympic cross-country skier</a:t>
            </a:r>
          </a:p>
          <a:p>
            <a:r>
              <a:rPr lang="en-CA" sz="1600" dirty="0" smtClean="0"/>
              <a:t>Patricia </a:t>
            </a:r>
            <a:r>
              <a:rPr lang="en-CA" sz="1600" dirty="0" err="1" smtClean="0"/>
              <a:t>Bezzoubenko</a:t>
            </a:r>
            <a:r>
              <a:rPr lang="en-CA" sz="1600" dirty="0" smtClean="0"/>
              <a:t> - rhythmic gymnast</a:t>
            </a:r>
          </a:p>
          <a:p>
            <a:r>
              <a:rPr lang="en-CA" sz="1600" dirty="0" smtClean="0"/>
              <a:t>Andrei Markov - NHL hockey player</a:t>
            </a:r>
            <a:endParaRPr lang="en-CA" sz="1600" dirty="0"/>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2" cstate="print"/>
          <a:srcRect/>
          <a:stretch>
            <a:fillRect/>
          </a:stretch>
        </p:blipFill>
        <p:spPr bwMode="auto">
          <a:xfrm>
            <a:off x="251520" y="404664"/>
            <a:ext cx="8466649" cy="6132512"/>
          </a:xfrm>
          <a:prstGeom prst="rect">
            <a:avLst/>
          </a:prstGeom>
          <a:noFill/>
          <a:ln w="9525">
            <a:noFill/>
            <a:miter lim="800000"/>
            <a:headEnd/>
            <a:tailEnd/>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4866" name="Picture 2" descr="Coat of Arms of the Russian Federation.svg"/>
          <p:cNvPicPr>
            <a:picLocks noChangeAspect="1" noChangeArrowheads="1"/>
          </p:cNvPicPr>
          <p:nvPr/>
        </p:nvPicPr>
        <p:blipFill>
          <a:blip r:embed="rId2" cstate="print"/>
          <a:srcRect/>
          <a:stretch>
            <a:fillRect/>
          </a:stretch>
        </p:blipFill>
        <p:spPr bwMode="auto">
          <a:xfrm>
            <a:off x="6876256" y="1484784"/>
            <a:ext cx="1905000" cy="2257426"/>
          </a:xfrm>
          <a:prstGeom prst="rect">
            <a:avLst/>
          </a:prstGeom>
          <a:noFill/>
        </p:spPr>
      </p:pic>
      <p:pic>
        <p:nvPicPr>
          <p:cNvPr id="164870" name="Picture 6" descr="Средний герб Российской Империи.jpg"/>
          <p:cNvPicPr>
            <a:picLocks noChangeAspect="1" noChangeArrowheads="1"/>
          </p:cNvPicPr>
          <p:nvPr/>
        </p:nvPicPr>
        <p:blipFill>
          <a:blip r:embed="rId3" cstate="print"/>
          <a:srcRect/>
          <a:stretch>
            <a:fillRect/>
          </a:stretch>
        </p:blipFill>
        <p:spPr bwMode="auto">
          <a:xfrm>
            <a:off x="0" y="1263333"/>
            <a:ext cx="4499991" cy="4276075"/>
          </a:xfrm>
          <a:prstGeom prst="rect">
            <a:avLst/>
          </a:prstGeom>
          <a:noFill/>
        </p:spPr>
      </p:pic>
      <p:pic>
        <p:nvPicPr>
          <p:cNvPr id="164872" name="Picture 8" descr="https://upload.wikimedia.org/wikipedia/commons/b/b1/State_Emblem_of_the_Soviet_Union_%281936%E2%80%931946%29.png"/>
          <p:cNvPicPr>
            <a:picLocks noChangeAspect="1" noChangeArrowheads="1"/>
          </p:cNvPicPr>
          <p:nvPr/>
        </p:nvPicPr>
        <p:blipFill>
          <a:blip r:embed="rId4" cstate="print"/>
          <a:srcRect/>
          <a:stretch>
            <a:fillRect/>
          </a:stretch>
        </p:blipFill>
        <p:spPr bwMode="auto">
          <a:xfrm>
            <a:off x="3995936" y="3135854"/>
            <a:ext cx="3168352" cy="3280874"/>
          </a:xfrm>
          <a:prstGeom prst="rect">
            <a:avLst/>
          </a:prstGeom>
          <a:noFill/>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2" cstate="print"/>
          <a:srcRect/>
          <a:stretch>
            <a:fillRect/>
          </a:stretch>
        </p:blipFill>
        <p:spPr bwMode="auto">
          <a:xfrm>
            <a:off x="827584" y="404664"/>
            <a:ext cx="7399954" cy="5976664"/>
          </a:xfrm>
          <a:prstGeom prst="rect">
            <a:avLst/>
          </a:prstGeom>
          <a:noFill/>
          <a:ln w="9525">
            <a:noFill/>
            <a:miter lim="800000"/>
            <a:headEnd/>
            <a:tailEnd/>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3538" name="Picture 2" descr="C:\Users\Baltvilks\Desktop\11816232_10153443479519757_5614353030682920538_o.jpg"/>
          <p:cNvPicPr>
            <a:picLocks noChangeAspect="1" noChangeArrowheads="1"/>
          </p:cNvPicPr>
          <p:nvPr/>
        </p:nvPicPr>
        <p:blipFill>
          <a:blip r:embed="rId2" cstate="print"/>
          <a:srcRect/>
          <a:stretch>
            <a:fillRect/>
          </a:stretch>
        </p:blipFill>
        <p:spPr bwMode="auto">
          <a:xfrm>
            <a:off x="2267744" y="116632"/>
            <a:ext cx="4608512" cy="6531649"/>
          </a:xfrm>
          <a:prstGeom prst="rect">
            <a:avLst/>
          </a:prstGeom>
          <a:noFill/>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7394" name="Picture 2"/>
          <p:cNvPicPr>
            <a:picLocks noChangeAspect="1" noChangeArrowheads="1"/>
          </p:cNvPicPr>
          <p:nvPr/>
        </p:nvPicPr>
        <p:blipFill>
          <a:blip r:embed="rId2" cstate="print"/>
          <a:srcRect/>
          <a:stretch>
            <a:fillRect/>
          </a:stretch>
        </p:blipFill>
        <p:spPr bwMode="auto">
          <a:xfrm>
            <a:off x="-36512" y="1268760"/>
            <a:ext cx="9137159" cy="4433788"/>
          </a:xfrm>
          <a:prstGeom prst="rect">
            <a:avLst/>
          </a:prstGeom>
          <a:noFill/>
          <a:ln w="9525">
            <a:noFill/>
            <a:miter lim="800000"/>
            <a:headEnd/>
            <a:tailEnd/>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8418" name="Picture 2"/>
          <p:cNvPicPr>
            <a:picLocks noChangeAspect="1" noChangeArrowheads="1"/>
          </p:cNvPicPr>
          <p:nvPr/>
        </p:nvPicPr>
        <p:blipFill>
          <a:blip r:embed="rId2" cstate="print"/>
          <a:srcRect/>
          <a:stretch>
            <a:fillRect/>
          </a:stretch>
        </p:blipFill>
        <p:spPr bwMode="auto">
          <a:xfrm>
            <a:off x="117243" y="908720"/>
            <a:ext cx="8919253" cy="4936703"/>
          </a:xfrm>
          <a:prstGeom prst="rect">
            <a:avLst/>
          </a:prstGeom>
          <a:noFill/>
          <a:ln w="9525">
            <a:noFill/>
            <a:miter lim="800000"/>
            <a:headEnd/>
            <a:tailEnd/>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9442" name="Picture 2"/>
          <p:cNvPicPr>
            <a:picLocks noChangeAspect="1" noChangeArrowheads="1"/>
          </p:cNvPicPr>
          <p:nvPr/>
        </p:nvPicPr>
        <p:blipFill>
          <a:blip r:embed="rId2" cstate="print"/>
          <a:srcRect/>
          <a:stretch>
            <a:fillRect/>
          </a:stretch>
        </p:blipFill>
        <p:spPr bwMode="auto">
          <a:xfrm>
            <a:off x="251520" y="908720"/>
            <a:ext cx="8627925" cy="4833556"/>
          </a:xfrm>
          <a:prstGeom prst="rect">
            <a:avLst/>
          </a:prstGeom>
          <a:noFill/>
          <a:ln w="9525">
            <a:noFill/>
            <a:miter lim="800000"/>
            <a:headEnd/>
            <a:tailEnd/>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7" name="Picture 5" descr="C:\Users\Baltvilks\Desktop\Heraldische Zammlung 2017\RUSKA\e41e6bc6f653a48807cebb2ec287953a.jpg"/>
          <p:cNvPicPr>
            <a:picLocks noChangeAspect="1" noChangeArrowheads="1"/>
          </p:cNvPicPr>
          <p:nvPr/>
        </p:nvPicPr>
        <p:blipFill>
          <a:blip r:embed="rId2" cstate="print"/>
          <a:srcRect/>
          <a:stretch>
            <a:fillRect/>
          </a:stretch>
        </p:blipFill>
        <p:spPr bwMode="auto">
          <a:xfrm>
            <a:off x="2466891" y="44624"/>
            <a:ext cx="5921533" cy="6768752"/>
          </a:xfrm>
          <a:prstGeom prst="rect">
            <a:avLst/>
          </a:prstGeom>
          <a:noFill/>
        </p:spPr>
      </p:pic>
      <p:pic>
        <p:nvPicPr>
          <p:cNvPr id="8" name="Picture 6" descr="Black-and-white photograph of a young Olga seated in an Edwardian dress with a high neck line and long sleeves. Her thick dark hair is pinned up, and she wears a rope of pearls around her neck."/>
          <p:cNvPicPr>
            <a:picLocks noChangeAspect="1" noChangeArrowheads="1"/>
          </p:cNvPicPr>
          <p:nvPr/>
        </p:nvPicPr>
        <p:blipFill>
          <a:blip r:embed="rId3" cstate="print"/>
          <a:srcRect/>
          <a:stretch>
            <a:fillRect/>
          </a:stretch>
        </p:blipFill>
        <p:spPr bwMode="auto">
          <a:xfrm>
            <a:off x="172244" y="2492896"/>
            <a:ext cx="2095500" cy="3181350"/>
          </a:xfrm>
          <a:prstGeom prst="rect">
            <a:avLst/>
          </a:prstGeom>
          <a:noFill/>
        </p:spPr>
      </p:pic>
      <p:sp>
        <p:nvSpPr>
          <p:cNvPr id="4" name="Rectangle 3"/>
          <p:cNvSpPr/>
          <p:nvPr/>
        </p:nvSpPr>
        <p:spPr>
          <a:xfrm>
            <a:off x="162553" y="5733256"/>
            <a:ext cx="2177199" cy="369332"/>
          </a:xfrm>
          <a:prstGeom prst="rect">
            <a:avLst/>
          </a:prstGeom>
        </p:spPr>
        <p:txBody>
          <a:bodyPr wrap="none">
            <a:spAutoFit/>
          </a:bodyPr>
          <a:lstStyle/>
          <a:p>
            <a:r>
              <a:rPr lang="en-US" dirty="0" smtClean="0">
                <a:solidFill>
                  <a:srgbClr val="FF0000"/>
                </a:solidFill>
                <a:latin typeface="Old English Text MT" pitchFamily="66" charset="0"/>
              </a:rPr>
              <a:t>G</a:t>
            </a:r>
            <a:r>
              <a:rPr lang="en-US" dirty="0" smtClean="0">
                <a:latin typeface="Old English Text MT" pitchFamily="66" charset="0"/>
              </a:rPr>
              <a:t>rand </a:t>
            </a:r>
            <a:r>
              <a:rPr lang="en-US" dirty="0" smtClean="0">
                <a:solidFill>
                  <a:srgbClr val="FF0000"/>
                </a:solidFill>
                <a:latin typeface="Old English Text MT" pitchFamily="66" charset="0"/>
              </a:rPr>
              <a:t>D</a:t>
            </a:r>
            <a:r>
              <a:rPr lang="en-US" dirty="0" smtClean="0">
                <a:latin typeface="Old English Text MT" pitchFamily="66" charset="0"/>
              </a:rPr>
              <a:t>uchess </a:t>
            </a:r>
            <a:r>
              <a:rPr lang="en-US" dirty="0" smtClean="0">
                <a:solidFill>
                  <a:srgbClr val="FF0000"/>
                </a:solidFill>
                <a:latin typeface="Old English Text MT" pitchFamily="66" charset="0"/>
              </a:rPr>
              <a:t>O</a:t>
            </a:r>
            <a:r>
              <a:rPr lang="en-US" dirty="0" smtClean="0">
                <a:latin typeface="Old English Text MT" pitchFamily="66" charset="0"/>
              </a:rPr>
              <a:t>lga</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9" name="Picture 7" descr="C:\Users\Baltvilks\Desktop\Heraldische Zammlung 2017\POLSKA\Poles in Canada.jpg"/>
          <p:cNvPicPr>
            <a:picLocks noChangeAspect="1" noChangeArrowheads="1"/>
          </p:cNvPicPr>
          <p:nvPr/>
        </p:nvPicPr>
        <p:blipFill>
          <a:blip r:embed="rId2" cstate="print"/>
          <a:srcRect/>
          <a:stretch>
            <a:fillRect/>
          </a:stretch>
        </p:blipFill>
        <p:spPr bwMode="auto">
          <a:xfrm>
            <a:off x="1403648" y="692696"/>
            <a:ext cx="6461681" cy="5421015"/>
          </a:xfrm>
          <a:prstGeom prst="rect">
            <a:avLst/>
          </a:prstGeom>
          <a:noFill/>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858" name="Picture 2" descr="C:\Users\Baltvilks\Desktop\Heraldische Zammlung 2017\RUSKA\512px-Golitsyn_COA.jpg"/>
          <p:cNvPicPr>
            <a:picLocks noChangeAspect="1" noChangeArrowheads="1"/>
          </p:cNvPicPr>
          <p:nvPr/>
        </p:nvPicPr>
        <p:blipFill>
          <a:blip r:embed="rId2" cstate="print"/>
          <a:srcRect/>
          <a:stretch>
            <a:fillRect/>
          </a:stretch>
        </p:blipFill>
        <p:spPr bwMode="auto">
          <a:xfrm>
            <a:off x="1320800" y="116632"/>
            <a:ext cx="6502400" cy="5930900"/>
          </a:xfrm>
          <a:prstGeom prst="rect">
            <a:avLst/>
          </a:prstGeom>
          <a:noFill/>
        </p:spPr>
      </p:pic>
      <p:sp>
        <p:nvSpPr>
          <p:cNvPr id="5" name="Rectangle 4"/>
          <p:cNvSpPr/>
          <p:nvPr/>
        </p:nvSpPr>
        <p:spPr>
          <a:xfrm>
            <a:off x="3895035" y="6084004"/>
            <a:ext cx="1685077" cy="369332"/>
          </a:xfrm>
          <a:prstGeom prst="rect">
            <a:avLst/>
          </a:prstGeom>
        </p:spPr>
        <p:txBody>
          <a:bodyPr wrap="none">
            <a:spAutoFit/>
          </a:bodyPr>
          <a:lstStyle/>
          <a:p>
            <a:r>
              <a:rPr lang="en-US" dirty="0" smtClean="0">
                <a:solidFill>
                  <a:srgbClr val="FF0000"/>
                </a:solidFill>
                <a:latin typeface="Old English Text MT" pitchFamily="66" charset="0"/>
              </a:rPr>
              <a:t>P</a:t>
            </a:r>
            <a:r>
              <a:rPr lang="en-US" dirty="0" smtClean="0">
                <a:latin typeface="Old English Text MT" pitchFamily="66" charset="0"/>
              </a:rPr>
              <a:t>rince </a:t>
            </a:r>
            <a:r>
              <a:rPr lang="en-US" dirty="0" err="1" smtClean="0">
                <a:solidFill>
                  <a:srgbClr val="FF0000"/>
                </a:solidFill>
                <a:latin typeface="Old English Text MT" pitchFamily="66" charset="0"/>
              </a:rPr>
              <a:t>G</a:t>
            </a:r>
            <a:r>
              <a:rPr lang="en-US" dirty="0" err="1" smtClean="0">
                <a:latin typeface="Old English Text MT" pitchFamily="66" charset="0"/>
              </a:rPr>
              <a:t>olitsyn</a:t>
            </a:r>
            <a:endParaRPr lang="en-US" dirty="0" smtClean="0">
              <a:latin typeface="Old English Text MT" pitchFamily="66" charset="0"/>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C:\Users\Baltvilks\Desktop\Heraldische Zammlung 2017\RUSKA\1458821863.jpg"/>
          <p:cNvPicPr>
            <a:picLocks noChangeAspect="1" noChangeArrowheads="1"/>
          </p:cNvPicPr>
          <p:nvPr/>
        </p:nvPicPr>
        <p:blipFill>
          <a:blip r:embed="rId2" cstate="print"/>
          <a:srcRect/>
          <a:stretch>
            <a:fillRect/>
          </a:stretch>
        </p:blipFill>
        <p:spPr bwMode="auto">
          <a:xfrm>
            <a:off x="2667000" y="1573213"/>
            <a:ext cx="3810000" cy="3709987"/>
          </a:xfrm>
          <a:prstGeom prst="rect">
            <a:avLst/>
          </a:prstGeom>
          <a:noFill/>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82" name="Picture 2" descr="C:\Users\Baltvilks\Desktop\Heraldische Zammlung 2017\RUSKA\p0051.jpg"/>
          <p:cNvPicPr>
            <a:picLocks noChangeAspect="1" noChangeArrowheads="1"/>
          </p:cNvPicPr>
          <p:nvPr/>
        </p:nvPicPr>
        <p:blipFill>
          <a:blip r:embed="rId2" cstate="print"/>
          <a:srcRect/>
          <a:stretch>
            <a:fillRect/>
          </a:stretch>
        </p:blipFill>
        <p:spPr bwMode="auto">
          <a:xfrm>
            <a:off x="2267744" y="413815"/>
            <a:ext cx="4563392" cy="5967513"/>
          </a:xfrm>
          <a:prstGeom prst="rect">
            <a:avLst/>
          </a:prstGeom>
          <a:noFill/>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s://upload.wikimedia.org/wikipedia/commons/a/a5/Mesherskie_COA.jpg"/>
          <p:cNvPicPr>
            <a:picLocks noChangeAspect="1" noChangeArrowheads="1"/>
          </p:cNvPicPr>
          <p:nvPr/>
        </p:nvPicPr>
        <p:blipFill>
          <a:blip r:embed="rId2" cstate="print"/>
          <a:srcRect/>
          <a:stretch>
            <a:fillRect/>
          </a:stretch>
        </p:blipFill>
        <p:spPr bwMode="auto">
          <a:xfrm>
            <a:off x="5796136" y="1484784"/>
            <a:ext cx="1905000" cy="2219326"/>
          </a:xfrm>
          <a:prstGeom prst="rect">
            <a:avLst/>
          </a:prstGeom>
          <a:noFill/>
        </p:spPr>
      </p:pic>
      <p:pic>
        <p:nvPicPr>
          <p:cNvPr id="123906" name="Picture 2" descr="C:\Users\Baltvilks\Desktop\Heraldische Zammlung 2017\RUSKA\Сахаров.jpg"/>
          <p:cNvPicPr>
            <a:picLocks noChangeAspect="1" noChangeArrowheads="1"/>
          </p:cNvPicPr>
          <p:nvPr/>
        </p:nvPicPr>
        <p:blipFill>
          <a:blip r:embed="rId3" cstate="print"/>
          <a:srcRect/>
          <a:stretch>
            <a:fillRect/>
          </a:stretch>
        </p:blipFill>
        <p:spPr bwMode="auto">
          <a:xfrm>
            <a:off x="1475656" y="764704"/>
            <a:ext cx="3371850" cy="4562475"/>
          </a:xfrm>
          <a:prstGeom prst="rect">
            <a:avLst/>
          </a:prstGeom>
          <a:noFill/>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Александр Куров's Profile Photo, Image may contain: 1 person"/>
          <p:cNvPicPr>
            <a:picLocks noChangeAspect="1" noChangeArrowheads="1"/>
          </p:cNvPicPr>
          <p:nvPr/>
        </p:nvPicPr>
        <p:blipFill>
          <a:blip r:embed="rId2" cstate="print"/>
          <a:srcRect/>
          <a:stretch>
            <a:fillRect/>
          </a:stretch>
        </p:blipFill>
        <p:spPr bwMode="auto">
          <a:xfrm>
            <a:off x="7380312" y="476672"/>
            <a:ext cx="1296144" cy="1296144"/>
          </a:xfrm>
          <a:prstGeom prst="rect">
            <a:avLst/>
          </a:prstGeom>
          <a:noFill/>
        </p:spPr>
      </p:pic>
      <p:pic>
        <p:nvPicPr>
          <p:cNvPr id="94211" name="Picture 3" descr="C:\Users\Baltvilks\Desktop\Heraldische Zammlung 2017\POLSKA\^A0E23BA33029D87AE091C5F423EDF59BB3689405CCEBA4B207^pimgpsh_thumbnail_win_distr.jpg"/>
          <p:cNvPicPr>
            <a:picLocks noChangeAspect="1" noChangeArrowheads="1"/>
          </p:cNvPicPr>
          <p:nvPr/>
        </p:nvPicPr>
        <p:blipFill>
          <a:blip r:embed="rId3" cstate="print"/>
          <a:srcRect/>
          <a:stretch>
            <a:fillRect/>
          </a:stretch>
        </p:blipFill>
        <p:spPr bwMode="auto">
          <a:xfrm>
            <a:off x="395536" y="476672"/>
            <a:ext cx="1562100" cy="2190750"/>
          </a:xfrm>
          <a:prstGeom prst="rect">
            <a:avLst/>
          </a:prstGeom>
          <a:noFill/>
        </p:spPr>
      </p:pic>
      <p:pic>
        <p:nvPicPr>
          <p:cNvPr id="94212" name="Picture 4" descr="C:\Users\Baltvilks\Desktop\ALL MY STUFF\ARTS AND PHOTOS\HERALD BOX\KUROV\Михин.jpg"/>
          <p:cNvPicPr>
            <a:picLocks noChangeAspect="1" noChangeArrowheads="1"/>
          </p:cNvPicPr>
          <p:nvPr/>
        </p:nvPicPr>
        <p:blipFill>
          <a:blip r:embed="rId4" cstate="print"/>
          <a:srcRect/>
          <a:stretch>
            <a:fillRect/>
          </a:stretch>
        </p:blipFill>
        <p:spPr bwMode="auto">
          <a:xfrm>
            <a:off x="2245074" y="43780"/>
            <a:ext cx="4631182" cy="6481564"/>
          </a:xfrm>
          <a:prstGeom prst="rect">
            <a:avLst/>
          </a:prstGeom>
          <a:noFill/>
        </p:spPr>
      </p:pic>
      <p:sp>
        <p:nvSpPr>
          <p:cNvPr id="8" name="Rectangle 7"/>
          <p:cNvSpPr/>
          <p:nvPr/>
        </p:nvSpPr>
        <p:spPr>
          <a:xfrm>
            <a:off x="3707904" y="5869721"/>
            <a:ext cx="1579278" cy="1015663"/>
          </a:xfrm>
          <a:prstGeom prst="rect">
            <a:avLst/>
          </a:prstGeom>
        </p:spPr>
        <p:txBody>
          <a:bodyPr wrap="none">
            <a:spAutoFit/>
          </a:bodyPr>
          <a:lstStyle/>
          <a:p>
            <a:r>
              <a:rPr lang="en-US" sz="3600" dirty="0" err="1" smtClean="0">
                <a:solidFill>
                  <a:srgbClr val="FF0000"/>
                </a:solidFill>
                <a:latin typeface="Old English Text MT" pitchFamily="66" charset="0"/>
              </a:rPr>
              <a:t>M</a:t>
            </a:r>
            <a:r>
              <a:rPr lang="en-US" sz="3600" dirty="0" err="1" smtClean="0">
                <a:latin typeface="Old English Text MT" pitchFamily="66" charset="0"/>
              </a:rPr>
              <a:t>ikhin</a:t>
            </a:r>
            <a:endParaRPr lang="en-US" sz="3600" dirty="0" smtClean="0">
              <a:latin typeface="Old English Text MT" pitchFamily="66" charset="0"/>
            </a:endParaRPr>
          </a:p>
          <a:p>
            <a:pPr algn="ctr"/>
            <a:r>
              <a:rPr lang="en-US" sz="2400" dirty="0" err="1" smtClean="0">
                <a:solidFill>
                  <a:srgbClr val="FF0000"/>
                </a:solidFill>
                <a:latin typeface="Old English Text MT" pitchFamily="66" charset="0"/>
              </a:rPr>
              <a:t>Rola</a:t>
            </a:r>
            <a:endParaRPr lang="en-CA" sz="2400" dirty="0">
              <a:solidFill>
                <a:srgbClr val="FF0000"/>
              </a:solidFill>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Baltvilks\Desktop\ALL MY STUFF\ARTS AND PHOTOS\HERALD BOX\Lobanovy-Eustropovy\Alberts-Evs.jpg"/>
          <p:cNvPicPr>
            <a:picLocks noChangeAspect="1" noChangeArrowheads="1"/>
          </p:cNvPicPr>
          <p:nvPr/>
        </p:nvPicPr>
        <p:blipFill>
          <a:blip r:embed="rId2" cstate="print"/>
          <a:srcRect/>
          <a:stretch>
            <a:fillRect/>
          </a:stretch>
        </p:blipFill>
        <p:spPr bwMode="auto">
          <a:xfrm>
            <a:off x="2339752" y="0"/>
            <a:ext cx="4399805" cy="6858000"/>
          </a:xfrm>
          <a:prstGeom prst="rect">
            <a:avLst/>
          </a:prstGeom>
          <a:noFill/>
        </p:spPr>
      </p:pic>
      <p:pic>
        <p:nvPicPr>
          <p:cNvPr id="5" name="Picture 2" descr="Image may contain: 1 person"/>
          <p:cNvPicPr>
            <a:picLocks noChangeAspect="1" noChangeArrowheads="1"/>
          </p:cNvPicPr>
          <p:nvPr/>
        </p:nvPicPr>
        <p:blipFill>
          <a:blip r:embed="rId3" cstate="print"/>
          <a:srcRect/>
          <a:stretch>
            <a:fillRect/>
          </a:stretch>
        </p:blipFill>
        <p:spPr bwMode="auto">
          <a:xfrm>
            <a:off x="6956584" y="764704"/>
            <a:ext cx="1935896" cy="1728191"/>
          </a:xfrm>
          <a:prstGeom prst="rect">
            <a:avLst/>
          </a:prstGeom>
          <a:noFill/>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7" name="Picture 1"/>
          <p:cNvPicPr>
            <a:picLocks noChangeAspect="1" noChangeArrowheads="1"/>
          </p:cNvPicPr>
          <p:nvPr/>
        </p:nvPicPr>
        <p:blipFill>
          <a:blip r:embed="rId2" cstate="print"/>
          <a:srcRect/>
          <a:stretch>
            <a:fillRect/>
          </a:stretch>
        </p:blipFill>
        <p:spPr bwMode="auto">
          <a:xfrm>
            <a:off x="251520" y="1196752"/>
            <a:ext cx="8753152" cy="4693320"/>
          </a:xfrm>
          <a:prstGeom prst="rect">
            <a:avLst/>
          </a:prstGeom>
          <a:noFill/>
          <a:ln w="9525">
            <a:noFill/>
            <a:miter lim="800000"/>
            <a:headEnd/>
            <a:tailEnd/>
          </a:ln>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2" name="Picture 2" descr="https://4.bp.blogspot.com/-HjV-crm2jjk/Uotg45VD3_I/AAAAAAAAIWg/mv7RzQs4B5w/s640/rothschild.png"/>
          <p:cNvPicPr>
            <a:picLocks noChangeAspect="1" noChangeArrowheads="1"/>
          </p:cNvPicPr>
          <p:nvPr/>
        </p:nvPicPr>
        <p:blipFill>
          <a:blip r:embed="rId2" cstate="print"/>
          <a:srcRect/>
          <a:stretch>
            <a:fillRect/>
          </a:stretch>
        </p:blipFill>
        <p:spPr bwMode="auto">
          <a:xfrm>
            <a:off x="1403648" y="548680"/>
            <a:ext cx="6096000" cy="5448300"/>
          </a:xfrm>
          <a:prstGeom prst="rect">
            <a:avLst/>
          </a:prstGeom>
          <a:noFill/>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7331" name="Picture 3" descr="C:\Users\Baltvilks\Desktop\ALL MY STUFF\ARTS AND PHOTOS\HERALD BOX\Moi potugi\Markman\MARKMAN_ARMS.JPG"/>
          <p:cNvPicPr>
            <a:picLocks noChangeAspect="1" noChangeArrowheads="1"/>
          </p:cNvPicPr>
          <p:nvPr/>
        </p:nvPicPr>
        <p:blipFill>
          <a:blip r:embed="rId2" cstate="print"/>
          <a:srcRect/>
          <a:stretch>
            <a:fillRect/>
          </a:stretch>
        </p:blipFill>
        <p:spPr bwMode="auto">
          <a:xfrm>
            <a:off x="2411760" y="116632"/>
            <a:ext cx="4629419" cy="6336704"/>
          </a:xfrm>
          <a:prstGeom prst="rect">
            <a:avLst/>
          </a:prstGeom>
          <a:noFill/>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p:txBody>
          <a:bodyPr/>
          <a:lstStyle/>
          <a:p>
            <a:endParaRPr lang="en-CA"/>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5" name="Picture 3"/>
          <p:cNvPicPr>
            <a:picLocks noChangeAspect="1" noChangeArrowheads="1"/>
          </p:cNvPicPr>
          <p:nvPr/>
        </p:nvPicPr>
        <p:blipFill>
          <a:blip r:embed="rId2" cstate="print"/>
          <a:srcRect/>
          <a:stretch>
            <a:fillRect/>
          </a:stretch>
        </p:blipFill>
        <p:spPr bwMode="auto">
          <a:xfrm>
            <a:off x="-828600" y="106635"/>
            <a:ext cx="10768013" cy="6562725"/>
          </a:xfrm>
          <a:prstGeom prst="rect">
            <a:avLst/>
          </a:prstGeom>
          <a:noFill/>
          <a:ln w="9525">
            <a:noFill/>
            <a:miter lim="800000"/>
            <a:headEnd/>
            <a:tailEnd/>
          </a:ln>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275856" y="4077072"/>
            <a:ext cx="2831224" cy="584775"/>
          </a:xfrm>
          <a:prstGeom prst="rect">
            <a:avLst/>
          </a:prstGeom>
        </p:spPr>
        <p:txBody>
          <a:bodyPr wrap="none">
            <a:spAutoFit/>
          </a:bodyPr>
          <a:lstStyle/>
          <a:p>
            <a:r>
              <a:rPr lang="en-US" sz="3200" dirty="0" smtClean="0">
                <a:solidFill>
                  <a:srgbClr val="FF0000"/>
                </a:solidFill>
                <a:latin typeface="Old English Text MT" pitchFamily="66" charset="0"/>
              </a:rPr>
              <a:t>B</a:t>
            </a:r>
            <a:r>
              <a:rPr lang="en-US" sz="3200" dirty="0" smtClean="0">
                <a:latin typeface="Old English Text MT" pitchFamily="66" charset="0"/>
              </a:rPr>
              <a:t>altic </a:t>
            </a:r>
            <a:r>
              <a:rPr lang="en-US" sz="3200" dirty="0" smtClean="0">
                <a:solidFill>
                  <a:srgbClr val="FF0000"/>
                </a:solidFill>
                <a:latin typeface="Old English Text MT" pitchFamily="66" charset="0"/>
              </a:rPr>
              <a:t>G</a:t>
            </a:r>
            <a:r>
              <a:rPr lang="en-US" sz="3200" dirty="0" smtClean="0">
                <a:latin typeface="Old English Text MT" pitchFamily="66" charset="0"/>
              </a:rPr>
              <a:t>ermans</a:t>
            </a:r>
            <a:endParaRPr lang="en-CA" sz="3200" dirty="0"/>
          </a:p>
        </p:txBody>
      </p:sp>
      <p:sp>
        <p:nvSpPr>
          <p:cNvPr id="4" name="Rectangle 3"/>
          <p:cNvSpPr/>
          <p:nvPr/>
        </p:nvSpPr>
        <p:spPr>
          <a:xfrm>
            <a:off x="467544" y="4697849"/>
            <a:ext cx="8496944" cy="1323439"/>
          </a:xfrm>
          <a:prstGeom prst="rect">
            <a:avLst/>
          </a:prstGeom>
        </p:spPr>
        <p:txBody>
          <a:bodyPr wrap="square">
            <a:spAutoFit/>
          </a:bodyPr>
          <a:lstStyle/>
          <a:p>
            <a:pPr algn="just"/>
            <a:r>
              <a:rPr lang="en-CA" sz="1600" dirty="0" smtClean="0"/>
              <a:t>Many thousands of Baltic Germans emigrated to Canada starting in 1948 with the support of Canadian Governor General The Earl Alexander of Tunis, who had known many Baltic Germans when he had fought against the Baltic German </a:t>
            </a:r>
            <a:r>
              <a:rPr lang="en-CA" sz="1600" dirty="0" err="1" smtClean="0"/>
              <a:t>Landeswehr</a:t>
            </a:r>
            <a:r>
              <a:rPr lang="en-CA" sz="1600" dirty="0" smtClean="0"/>
              <a:t> for a short time in 1919. Initially only 12 Germans were allowed to settle in 1948. Based on the good behavior of this group, many thousands of Baltic Germans were soon allowed to immigrate during the following years.</a:t>
            </a:r>
            <a:endParaRPr lang="en-CA" sz="1600" dirty="0"/>
          </a:p>
        </p:txBody>
      </p:sp>
      <p:pic>
        <p:nvPicPr>
          <p:cNvPr id="35841" name="Picture 1" descr="C:\Users\Baltvilks\Desktop\Heraldische Zammlung 2017\BALTDEUTSCHE\Glasfenster_Deutschbalten_(1973).JPG"/>
          <p:cNvPicPr>
            <a:picLocks noChangeAspect="1" noChangeArrowheads="1"/>
          </p:cNvPicPr>
          <p:nvPr/>
        </p:nvPicPr>
        <p:blipFill>
          <a:blip r:embed="rId2" cstate="print"/>
          <a:srcRect/>
          <a:stretch>
            <a:fillRect/>
          </a:stretch>
        </p:blipFill>
        <p:spPr bwMode="auto">
          <a:xfrm>
            <a:off x="2915816" y="1772816"/>
            <a:ext cx="3479106" cy="2038642"/>
          </a:xfrm>
          <a:prstGeom prst="rect">
            <a:avLst/>
          </a:prstGeom>
          <a:noFill/>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419872" y="4725144"/>
            <a:ext cx="2338589" cy="369332"/>
          </a:xfrm>
          <a:prstGeom prst="rect">
            <a:avLst/>
          </a:prstGeom>
        </p:spPr>
        <p:txBody>
          <a:bodyPr wrap="none">
            <a:spAutoFit/>
          </a:bodyPr>
          <a:lstStyle/>
          <a:p>
            <a:r>
              <a:rPr lang="en-CA" dirty="0" smtClean="0"/>
              <a:t>Earl Alexander of Tunis</a:t>
            </a:r>
            <a:endParaRPr lang="en-CA" dirty="0"/>
          </a:p>
        </p:txBody>
      </p:sp>
      <p:pic>
        <p:nvPicPr>
          <p:cNvPr id="110594" name="Picture 2" descr="Harold Alexander E010750678-v8.jpg"/>
          <p:cNvPicPr>
            <a:picLocks noChangeAspect="1" noChangeArrowheads="1"/>
          </p:cNvPicPr>
          <p:nvPr/>
        </p:nvPicPr>
        <p:blipFill>
          <a:blip r:embed="rId2" cstate="print"/>
          <a:srcRect/>
          <a:stretch>
            <a:fillRect/>
          </a:stretch>
        </p:blipFill>
        <p:spPr bwMode="auto">
          <a:xfrm>
            <a:off x="3491880" y="1700808"/>
            <a:ext cx="2095500" cy="2819401"/>
          </a:xfrm>
          <a:prstGeom prst="rect">
            <a:avLst/>
          </a:prstGeom>
          <a:noFill/>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conflicts.rem33.com/images/deut/teutonicorum_files/image001.jpg"/>
          <p:cNvPicPr>
            <a:picLocks noChangeAspect="1" noChangeArrowheads="1"/>
          </p:cNvPicPr>
          <p:nvPr/>
        </p:nvPicPr>
        <p:blipFill>
          <a:blip r:embed="rId2" cstate="print"/>
          <a:srcRect/>
          <a:stretch>
            <a:fillRect/>
          </a:stretch>
        </p:blipFill>
        <p:spPr bwMode="auto">
          <a:xfrm>
            <a:off x="2448272" y="1953368"/>
            <a:ext cx="4572000" cy="2771776"/>
          </a:xfrm>
          <a:prstGeom prst="rect">
            <a:avLst/>
          </a:prstGeom>
          <a:noFill/>
        </p:spPr>
      </p:pic>
      <p:pic>
        <p:nvPicPr>
          <p:cNvPr id="5" name="Picture 4" descr="http://conflicts.rem33.com/images/deut/teutonicorum_files/image002.gif"/>
          <p:cNvPicPr>
            <a:picLocks noChangeAspect="1" noChangeArrowheads="1" noCrop="1"/>
          </p:cNvPicPr>
          <p:nvPr/>
        </p:nvPicPr>
        <p:blipFill>
          <a:blip r:embed="rId3" cstate="print"/>
          <a:srcRect/>
          <a:stretch>
            <a:fillRect/>
          </a:stretch>
        </p:blipFill>
        <p:spPr bwMode="auto">
          <a:xfrm>
            <a:off x="792088" y="1936972"/>
            <a:ext cx="1428750" cy="952500"/>
          </a:xfrm>
          <a:prstGeom prst="rect">
            <a:avLst/>
          </a:prstGeom>
          <a:noFill/>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4" name="Picture 2" descr="http://conflicts.rem33.com/images/deut/teutonicorum_files/image008.jpg"/>
          <p:cNvPicPr>
            <a:picLocks noChangeAspect="1" noChangeArrowheads="1"/>
          </p:cNvPicPr>
          <p:nvPr/>
        </p:nvPicPr>
        <p:blipFill>
          <a:blip r:embed="rId2" cstate="print"/>
          <a:srcRect/>
          <a:stretch>
            <a:fillRect/>
          </a:stretch>
        </p:blipFill>
        <p:spPr bwMode="auto">
          <a:xfrm>
            <a:off x="1475656" y="0"/>
            <a:ext cx="6120680" cy="6818052"/>
          </a:xfrm>
          <a:prstGeom prst="rect">
            <a:avLst/>
          </a:prstGeom>
          <a:noFill/>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Baltvilks\Desktop\ALL MY STUFF\LITTLE BOOKCASE\MAP ROOM\Poland\Central- und Nordeuropa ca 1650.jpg"/>
          <p:cNvPicPr>
            <a:picLocks noChangeAspect="1" noChangeArrowheads="1"/>
          </p:cNvPicPr>
          <p:nvPr/>
        </p:nvPicPr>
        <p:blipFill>
          <a:blip r:embed="rId2" cstate="print"/>
          <a:srcRect/>
          <a:stretch>
            <a:fillRect/>
          </a:stretch>
        </p:blipFill>
        <p:spPr bwMode="auto">
          <a:xfrm>
            <a:off x="2123728" y="-1"/>
            <a:ext cx="4896544" cy="6874589"/>
          </a:xfrm>
          <a:prstGeom prst="rect">
            <a:avLst/>
          </a:prstGeom>
          <a:noFill/>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632737" y="1239143"/>
            <a:ext cx="3001143" cy="461665"/>
          </a:xfrm>
          <a:prstGeom prst="rect">
            <a:avLst/>
          </a:prstGeom>
        </p:spPr>
        <p:txBody>
          <a:bodyPr wrap="none">
            <a:spAutoFit/>
          </a:bodyPr>
          <a:lstStyle/>
          <a:p>
            <a:r>
              <a:rPr lang="en-US" sz="2400" dirty="0" smtClean="0">
                <a:solidFill>
                  <a:srgbClr val="FF0000"/>
                </a:solidFill>
                <a:latin typeface="Old English Text MT" pitchFamily="66" charset="0"/>
              </a:rPr>
              <a:t>T</a:t>
            </a:r>
            <a:r>
              <a:rPr lang="en-US" sz="2400" dirty="0" smtClean="0">
                <a:latin typeface="Old English Text MT" pitchFamily="66" charset="0"/>
              </a:rPr>
              <a:t>he </a:t>
            </a:r>
            <a:r>
              <a:rPr lang="en-US" sz="2400" dirty="0" smtClean="0">
                <a:solidFill>
                  <a:srgbClr val="FF0000"/>
                </a:solidFill>
                <a:latin typeface="Old English Text MT" pitchFamily="66" charset="0"/>
              </a:rPr>
              <a:t>D</a:t>
            </a:r>
            <a:r>
              <a:rPr lang="en-US" sz="2400" dirty="0" smtClean="0">
                <a:latin typeface="Old English Text MT" pitchFamily="66" charset="0"/>
              </a:rPr>
              <a:t>uchy of </a:t>
            </a:r>
            <a:r>
              <a:rPr lang="en-US" sz="2400" dirty="0" smtClean="0">
                <a:solidFill>
                  <a:srgbClr val="FF0000"/>
                </a:solidFill>
                <a:latin typeface="Old English Text MT" pitchFamily="66" charset="0"/>
              </a:rPr>
              <a:t>K</a:t>
            </a:r>
            <a:r>
              <a:rPr lang="en-US" sz="2400" dirty="0" smtClean="0">
                <a:latin typeface="Old English Text MT" pitchFamily="66" charset="0"/>
              </a:rPr>
              <a:t>urland</a:t>
            </a:r>
            <a:endParaRPr lang="en-CA" sz="2400" dirty="0"/>
          </a:p>
        </p:txBody>
      </p:sp>
      <p:pic>
        <p:nvPicPr>
          <p:cNvPr id="166916" name="Picture 4" descr="Kurland_Karte_gr"/>
          <p:cNvPicPr>
            <a:picLocks noChangeAspect="1" noChangeArrowheads="1"/>
          </p:cNvPicPr>
          <p:nvPr/>
        </p:nvPicPr>
        <p:blipFill>
          <a:blip r:embed="rId2" cstate="print"/>
          <a:srcRect/>
          <a:stretch>
            <a:fillRect/>
          </a:stretch>
        </p:blipFill>
        <p:spPr bwMode="auto">
          <a:xfrm>
            <a:off x="467544" y="3060010"/>
            <a:ext cx="7740352" cy="3537342"/>
          </a:xfrm>
          <a:prstGeom prst="rect">
            <a:avLst/>
          </a:prstGeom>
          <a:noFill/>
        </p:spPr>
      </p:pic>
      <p:pic>
        <p:nvPicPr>
          <p:cNvPr id="5" name="Picture 2" descr="File:Coat of Arms of Duchy of Courland.jpg"/>
          <p:cNvPicPr>
            <a:picLocks noChangeAspect="1" noChangeArrowheads="1"/>
          </p:cNvPicPr>
          <p:nvPr/>
        </p:nvPicPr>
        <p:blipFill>
          <a:blip r:embed="rId3" cstate="print"/>
          <a:srcRect/>
          <a:stretch>
            <a:fillRect/>
          </a:stretch>
        </p:blipFill>
        <p:spPr bwMode="auto">
          <a:xfrm>
            <a:off x="683568" y="116632"/>
            <a:ext cx="2390775" cy="3105150"/>
          </a:xfrm>
          <a:prstGeom prst="rect">
            <a:avLst/>
          </a:prstGeom>
          <a:noFill/>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File:Coat of Arms of Duchy of Courland.jpg"/>
          <p:cNvPicPr>
            <a:picLocks noChangeAspect="1" noChangeArrowheads="1"/>
          </p:cNvPicPr>
          <p:nvPr/>
        </p:nvPicPr>
        <p:blipFill>
          <a:blip r:embed="rId2" cstate="print"/>
          <a:srcRect/>
          <a:stretch>
            <a:fillRect/>
          </a:stretch>
        </p:blipFill>
        <p:spPr bwMode="auto">
          <a:xfrm>
            <a:off x="683569" y="332656"/>
            <a:ext cx="1872208" cy="2431633"/>
          </a:xfrm>
          <a:prstGeom prst="rect">
            <a:avLst/>
          </a:prstGeom>
          <a:noFill/>
        </p:spPr>
      </p:pic>
      <p:sp>
        <p:nvSpPr>
          <p:cNvPr id="3" name="Rectangle 2"/>
          <p:cNvSpPr/>
          <p:nvPr/>
        </p:nvSpPr>
        <p:spPr>
          <a:xfrm>
            <a:off x="1043608" y="5517232"/>
            <a:ext cx="6840760" cy="923330"/>
          </a:xfrm>
          <a:prstGeom prst="rect">
            <a:avLst/>
          </a:prstGeom>
        </p:spPr>
        <p:txBody>
          <a:bodyPr wrap="square">
            <a:spAutoFit/>
          </a:bodyPr>
          <a:lstStyle/>
          <a:p>
            <a:pPr algn="just"/>
            <a:r>
              <a:rPr lang="en-CA" dirty="0" smtClean="0"/>
              <a:t>(28 October 1610 – 1 January 1682) was a Baltic German Duke of the Duchy of Courland and </a:t>
            </a:r>
            <a:r>
              <a:rPr lang="en-CA" dirty="0" err="1" smtClean="0"/>
              <a:t>Semigallia</a:t>
            </a:r>
            <a:r>
              <a:rPr lang="en-CA" dirty="0" smtClean="0"/>
              <a:t> (1642–1682). Under his rule, the duchy reached its peak in wealth and engaged in colonization.</a:t>
            </a:r>
            <a:endParaRPr lang="en-CA" dirty="0"/>
          </a:p>
        </p:txBody>
      </p:sp>
      <p:pic>
        <p:nvPicPr>
          <p:cNvPr id="167938" name="Picture 2" descr="C:\Users\Baltvilks\Desktop\New folder\Jaqkob_Kettler_k.jpg"/>
          <p:cNvPicPr>
            <a:picLocks noChangeAspect="1" noChangeArrowheads="1"/>
          </p:cNvPicPr>
          <p:nvPr/>
        </p:nvPicPr>
        <p:blipFill>
          <a:blip r:embed="rId3" cstate="print"/>
          <a:srcRect/>
          <a:stretch>
            <a:fillRect/>
          </a:stretch>
        </p:blipFill>
        <p:spPr bwMode="auto">
          <a:xfrm>
            <a:off x="2699792" y="476672"/>
            <a:ext cx="3642174" cy="4441676"/>
          </a:xfrm>
          <a:prstGeom prst="rect">
            <a:avLst/>
          </a:prstGeom>
          <a:noFill/>
        </p:spPr>
      </p:pic>
      <p:pic>
        <p:nvPicPr>
          <p:cNvPr id="167940" name="Picture 4" descr="Thaler, 1644"/>
          <p:cNvPicPr>
            <a:picLocks noChangeAspect="1" noChangeArrowheads="1"/>
          </p:cNvPicPr>
          <p:nvPr/>
        </p:nvPicPr>
        <p:blipFill>
          <a:blip r:embed="rId4" cstate="print"/>
          <a:srcRect/>
          <a:stretch>
            <a:fillRect/>
          </a:stretch>
        </p:blipFill>
        <p:spPr bwMode="auto">
          <a:xfrm>
            <a:off x="6444208" y="1219405"/>
            <a:ext cx="2627784" cy="1345499"/>
          </a:xfrm>
          <a:prstGeom prst="rect">
            <a:avLst/>
          </a:prstGeom>
          <a:noFill/>
        </p:spPr>
      </p:pic>
      <p:sp>
        <p:nvSpPr>
          <p:cNvPr id="6" name="Rectangle 5"/>
          <p:cNvSpPr/>
          <p:nvPr/>
        </p:nvSpPr>
        <p:spPr>
          <a:xfrm>
            <a:off x="3421685" y="5003884"/>
            <a:ext cx="2383986" cy="461665"/>
          </a:xfrm>
          <a:prstGeom prst="rect">
            <a:avLst/>
          </a:prstGeom>
        </p:spPr>
        <p:txBody>
          <a:bodyPr wrap="none">
            <a:spAutoFit/>
          </a:bodyPr>
          <a:lstStyle/>
          <a:p>
            <a:r>
              <a:rPr lang="en-US" sz="2400" dirty="0" smtClean="0">
                <a:solidFill>
                  <a:srgbClr val="FF0000"/>
                </a:solidFill>
                <a:latin typeface="Old English Text MT" pitchFamily="66" charset="0"/>
              </a:rPr>
              <a:t>J</a:t>
            </a:r>
            <a:r>
              <a:rPr lang="en-US" sz="2400" dirty="0" smtClean="0">
                <a:latin typeface="Old English Text MT" pitchFamily="66" charset="0"/>
              </a:rPr>
              <a:t>acob von </a:t>
            </a:r>
            <a:r>
              <a:rPr lang="en-US" sz="2400" dirty="0" err="1" smtClean="0">
                <a:solidFill>
                  <a:srgbClr val="FF0000"/>
                </a:solidFill>
                <a:latin typeface="Old English Text MT" pitchFamily="66" charset="0"/>
              </a:rPr>
              <a:t>K</a:t>
            </a:r>
            <a:r>
              <a:rPr lang="en-US" sz="2400" dirty="0" err="1" smtClean="0">
                <a:latin typeface="Old English Text MT" pitchFamily="66" charset="0"/>
              </a:rPr>
              <a:t>ettler</a:t>
            </a:r>
            <a:endParaRPr lang="en-CA" sz="2400" dirty="0"/>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9986" name="Picture 2" descr="http://www.conflicts.rem33.com/images/The%20Baltic%20States/kurland_files/image017.jpg"/>
          <p:cNvPicPr>
            <a:picLocks noChangeAspect="1" noChangeArrowheads="1"/>
          </p:cNvPicPr>
          <p:nvPr/>
        </p:nvPicPr>
        <p:blipFill>
          <a:blip r:embed="rId2" cstate="print"/>
          <a:srcRect/>
          <a:stretch>
            <a:fillRect/>
          </a:stretch>
        </p:blipFill>
        <p:spPr bwMode="auto">
          <a:xfrm>
            <a:off x="1547664" y="260648"/>
            <a:ext cx="6579647" cy="5030342"/>
          </a:xfrm>
          <a:prstGeom prst="rect">
            <a:avLst/>
          </a:prstGeom>
          <a:noFill/>
        </p:spPr>
      </p:pic>
      <p:pic>
        <p:nvPicPr>
          <p:cNvPr id="3" name="Picture 2" descr="File:Coat of Arms of Duchy of Courland.jpg"/>
          <p:cNvPicPr>
            <a:picLocks noChangeAspect="1" noChangeArrowheads="1"/>
          </p:cNvPicPr>
          <p:nvPr/>
        </p:nvPicPr>
        <p:blipFill>
          <a:blip r:embed="rId3" cstate="print"/>
          <a:srcRect/>
          <a:stretch>
            <a:fillRect/>
          </a:stretch>
        </p:blipFill>
        <p:spPr bwMode="auto">
          <a:xfrm>
            <a:off x="107504" y="332656"/>
            <a:ext cx="1428674" cy="1855569"/>
          </a:xfrm>
          <a:prstGeom prst="rect">
            <a:avLst/>
          </a:prstGeom>
          <a:noFill/>
        </p:spPr>
      </p:pic>
      <p:pic>
        <p:nvPicPr>
          <p:cNvPr id="4" name="Picture 4" descr="Thaler, 1644"/>
          <p:cNvPicPr>
            <a:picLocks noChangeAspect="1" noChangeArrowheads="1"/>
          </p:cNvPicPr>
          <p:nvPr/>
        </p:nvPicPr>
        <p:blipFill>
          <a:blip r:embed="rId4" cstate="print"/>
          <a:srcRect/>
          <a:stretch>
            <a:fillRect/>
          </a:stretch>
        </p:blipFill>
        <p:spPr bwMode="auto">
          <a:xfrm>
            <a:off x="5292080" y="5373216"/>
            <a:ext cx="2627784" cy="1345499"/>
          </a:xfrm>
          <a:prstGeom prst="rect">
            <a:avLst/>
          </a:prstGeom>
          <a:noFill/>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7" name="Picture 1" descr="C:\Users\Baltvilks\Desktop\munnich_thumb[7].jpg"/>
          <p:cNvPicPr>
            <a:picLocks noChangeAspect="1" noChangeArrowheads="1"/>
          </p:cNvPicPr>
          <p:nvPr/>
        </p:nvPicPr>
        <p:blipFill>
          <a:blip r:embed="rId2" cstate="print"/>
          <a:srcRect/>
          <a:stretch>
            <a:fillRect/>
          </a:stretch>
        </p:blipFill>
        <p:spPr bwMode="auto">
          <a:xfrm>
            <a:off x="5220072" y="1556792"/>
            <a:ext cx="2121305" cy="2448272"/>
          </a:xfrm>
          <a:prstGeom prst="rect">
            <a:avLst/>
          </a:prstGeom>
          <a:noFill/>
        </p:spPr>
      </p:pic>
      <p:pic>
        <p:nvPicPr>
          <p:cNvPr id="60420" name="Picture 4" descr="C:\Users\Baltvilks\Desktop\Karl_Ernst_Biron_thumb[7].jpg"/>
          <p:cNvPicPr>
            <a:picLocks noChangeAspect="1" noChangeArrowheads="1"/>
          </p:cNvPicPr>
          <p:nvPr/>
        </p:nvPicPr>
        <p:blipFill>
          <a:blip r:embed="rId3" cstate="print"/>
          <a:srcRect/>
          <a:stretch>
            <a:fillRect/>
          </a:stretch>
        </p:blipFill>
        <p:spPr bwMode="auto">
          <a:xfrm>
            <a:off x="2267744" y="1501569"/>
            <a:ext cx="2205464" cy="2719520"/>
          </a:xfrm>
          <a:prstGeom prst="rect">
            <a:avLst/>
          </a:prstGeom>
          <a:noFill/>
        </p:spPr>
      </p:pic>
      <p:pic>
        <p:nvPicPr>
          <p:cNvPr id="9" name="Picture 4" descr="Image result for RAWICZ"/>
          <p:cNvPicPr>
            <a:picLocks noChangeAspect="1" noChangeArrowheads="1"/>
          </p:cNvPicPr>
          <p:nvPr/>
        </p:nvPicPr>
        <p:blipFill>
          <a:blip r:embed="rId4" cstate="print"/>
          <a:srcRect/>
          <a:stretch>
            <a:fillRect/>
          </a:stretch>
        </p:blipFill>
        <p:spPr bwMode="auto">
          <a:xfrm>
            <a:off x="2058100" y="1484784"/>
            <a:ext cx="713700" cy="939705"/>
          </a:xfrm>
          <a:prstGeom prst="rect">
            <a:avLst/>
          </a:prstGeom>
          <a:noFill/>
        </p:spPr>
      </p:pic>
      <p:sp>
        <p:nvSpPr>
          <p:cNvPr id="5" name="Rectangle 4"/>
          <p:cNvSpPr/>
          <p:nvPr/>
        </p:nvSpPr>
        <p:spPr>
          <a:xfrm>
            <a:off x="2465969" y="4427820"/>
            <a:ext cx="1745991" cy="369332"/>
          </a:xfrm>
          <a:prstGeom prst="rect">
            <a:avLst/>
          </a:prstGeom>
        </p:spPr>
        <p:txBody>
          <a:bodyPr wrap="none">
            <a:spAutoFit/>
          </a:bodyPr>
          <a:lstStyle/>
          <a:p>
            <a:r>
              <a:rPr lang="en-US" dirty="0" smtClean="0">
                <a:solidFill>
                  <a:srgbClr val="FF0000"/>
                </a:solidFill>
                <a:latin typeface="Old English Text MT" pitchFamily="66" charset="0"/>
              </a:rPr>
              <a:t>E</a:t>
            </a:r>
            <a:r>
              <a:rPr lang="en-US" dirty="0" smtClean="0">
                <a:latin typeface="Old English Text MT" pitchFamily="66" charset="0"/>
              </a:rPr>
              <a:t>rnst von </a:t>
            </a:r>
            <a:r>
              <a:rPr lang="en-US" dirty="0" err="1" smtClean="0">
                <a:solidFill>
                  <a:srgbClr val="FF0000"/>
                </a:solidFill>
                <a:latin typeface="Old English Text MT" pitchFamily="66" charset="0"/>
              </a:rPr>
              <a:t>B</a:t>
            </a:r>
            <a:r>
              <a:rPr lang="en-US" dirty="0" err="1" smtClean="0">
                <a:latin typeface="Old English Text MT" pitchFamily="66" charset="0"/>
              </a:rPr>
              <a:t>iron</a:t>
            </a:r>
            <a:endParaRPr lang="en-CA" dirty="0"/>
          </a:p>
        </p:txBody>
      </p:sp>
      <p:sp>
        <p:nvSpPr>
          <p:cNvPr id="6" name="Rectangle 5"/>
          <p:cNvSpPr/>
          <p:nvPr/>
        </p:nvSpPr>
        <p:spPr>
          <a:xfrm>
            <a:off x="5148064" y="4365104"/>
            <a:ext cx="2289409" cy="369332"/>
          </a:xfrm>
          <a:prstGeom prst="rect">
            <a:avLst/>
          </a:prstGeom>
        </p:spPr>
        <p:txBody>
          <a:bodyPr wrap="none">
            <a:spAutoFit/>
          </a:bodyPr>
          <a:lstStyle/>
          <a:p>
            <a:r>
              <a:rPr lang="en-US" dirty="0" err="1" smtClean="0">
                <a:solidFill>
                  <a:srgbClr val="FF0000"/>
                </a:solidFill>
                <a:latin typeface="Old English Text MT" pitchFamily="66" charset="0"/>
              </a:rPr>
              <a:t>K</a:t>
            </a:r>
            <a:r>
              <a:rPr lang="en-US" dirty="0" err="1" smtClean="0">
                <a:latin typeface="Old English Text MT" pitchFamily="66" charset="0"/>
              </a:rPr>
              <a:t>ristoph</a:t>
            </a:r>
            <a:r>
              <a:rPr lang="en-US" dirty="0" smtClean="0">
                <a:latin typeface="Old English Text MT" pitchFamily="66" charset="0"/>
              </a:rPr>
              <a:t> von </a:t>
            </a:r>
            <a:r>
              <a:rPr lang="en-US" dirty="0" err="1" smtClean="0">
                <a:solidFill>
                  <a:srgbClr val="FF0000"/>
                </a:solidFill>
                <a:latin typeface="Old English Text MT" pitchFamily="66" charset="0"/>
              </a:rPr>
              <a:t>M</a:t>
            </a:r>
            <a:r>
              <a:rPr lang="en-US" dirty="0" err="1" smtClean="0">
                <a:latin typeface="Old English Text MT" pitchFamily="66" charset="0"/>
              </a:rPr>
              <a:t>ünnich</a:t>
            </a:r>
            <a:endParaRPr lang="en-CA" dirty="0"/>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170" name="Picture 2" descr="Image result for Rawicz herb"/>
          <p:cNvPicPr>
            <a:picLocks noChangeAspect="1" noChangeArrowheads="1"/>
          </p:cNvPicPr>
          <p:nvPr/>
        </p:nvPicPr>
        <p:blipFill>
          <a:blip r:embed="rId2" cstate="print"/>
          <a:srcRect/>
          <a:stretch>
            <a:fillRect/>
          </a:stretch>
        </p:blipFill>
        <p:spPr bwMode="auto">
          <a:xfrm>
            <a:off x="641386" y="692696"/>
            <a:ext cx="3819889" cy="4464496"/>
          </a:xfrm>
          <a:prstGeom prst="rect">
            <a:avLst/>
          </a:prstGeom>
          <a:noFill/>
        </p:spPr>
      </p:pic>
      <p:sp>
        <p:nvSpPr>
          <p:cNvPr id="3" name="Rectangle 2"/>
          <p:cNvSpPr/>
          <p:nvPr/>
        </p:nvSpPr>
        <p:spPr>
          <a:xfrm>
            <a:off x="2051720" y="5003884"/>
            <a:ext cx="1141659" cy="369332"/>
          </a:xfrm>
          <a:prstGeom prst="rect">
            <a:avLst/>
          </a:prstGeom>
        </p:spPr>
        <p:txBody>
          <a:bodyPr wrap="none">
            <a:spAutoFit/>
          </a:bodyPr>
          <a:lstStyle/>
          <a:p>
            <a:r>
              <a:rPr lang="en-US" dirty="0" smtClean="0">
                <a:latin typeface="Old English Text MT" pitchFamily="66" charset="0"/>
              </a:rPr>
              <a:t>von </a:t>
            </a:r>
            <a:r>
              <a:rPr lang="en-US" dirty="0" err="1" smtClean="0">
                <a:solidFill>
                  <a:srgbClr val="FF0000"/>
                </a:solidFill>
                <a:latin typeface="Old English Text MT" pitchFamily="66" charset="0"/>
              </a:rPr>
              <a:t>B</a:t>
            </a:r>
            <a:r>
              <a:rPr lang="en-US" dirty="0" err="1" smtClean="0">
                <a:latin typeface="Old English Text MT" pitchFamily="66" charset="0"/>
              </a:rPr>
              <a:t>iron</a:t>
            </a:r>
            <a:endParaRPr lang="en-CA" dirty="0"/>
          </a:p>
        </p:txBody>
      </p:sp>
      <p:pic>
        <p:nvPicPr>
          <p:cNvPr id="1027" name="Picture 3" descr="C:\Users\Baltvilks\Desktop\ALL MY STUFF\ARTS AND PHOTOS\HERALD BOX\Moi potugi\von Hahn\von Hahn.JPG"/>
          <p:cNvPicPr>
            <a:picLocks noChangeAspect="1" noChangeArrowheads="1"/>
          </p:cNvPicPr>
          <p:nvPr/>
        </p:nvPicPr>
        <p:blipFill>
          <a:blip r:embed="rId3" cstate="print"/>
          <a:srcRect/>
          <a:stretch>
            <a:fillRect/>
          </a:stretch>
        </p:blipFill>
        <p:spPr bwMode="auto">
          <a:xfrm>
            <a:off x="4572000" y="812300"/>
            <a:ext cx="3096344" cy="4560916"/>
          </a:xfrm>
          <a:prstGeom prst="rect">
            <a:avLst/>
          </a:prstGeom>
          <a:noFill/>
        </p:spPr>
      </p:pic>
      <p:sp>
        <p:nvSpPr>
          <p:cNvPr id="7" name="Rectangle 6"/>
          <p:cNvSpPr/>
          <p:nvPr/>
        </p:nvSpPr>
        <p:spPr>
          <a:xfrm>
            <a:off x="5580112" y="5363924"/>
            <a:ext cx="1090363" cy="369332"/>
          </a:xfrm>
          <a:prstGeom prst="rect">
            <a:avLst/>
          </a:prstGeom>
        </p:spPr>
        <p:txBody>
          <a:bodyPr wrap="none">
            <a:spAutoFit/>
          </a:bodyPr>
          <a:lstStyle/>
          <a:p>
            <a:r>
              <a:rPr lang="en-US" dirty="0" smtClean="0">
                <a:latin typeface="Old English Text MT" pitchFamily="66" charset="0"/>
              </a:rPr>
              <a:t>von </a:t>
            </a:r>
            <a:r>
              <a:rPr lang="en-US" dirty="0" smtClean="0">
                <a:solidFill>
                  <a:srgbClr val="FF0000"/>
                </a:solidFill>
                <a:latin typeface="Old English Text MT" pitchFamily="66" charset="0"/>
              </a:rPr>
              <a:t>H</a:t>
            </a:r>
            <a:r>
              <a:rPr lang="en-US" dirty="0" smtClean="0">
                <a:latin typeface="Old English Text MT" pitchFamily="66" charset="0"/>
              </a:rPr>
              <a:t>ahn</a:t>
            </a:r>
            <a:endParaRPr lang="en-CA"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3" name="Picture 1" descr="C:\Users\Baltvilks\Desktop\Polska 1.jpg"/>
          <p:cNvPicPr>
            <a:picLocks noChangeAspect="1" noChangeArrowheads="1"/>
          </p:cNvPicPr>
          <p:nvPr/>
        </p:nvPicPr>
        <p:blipFill>
          <a:blip r:embed="rId2" cstate="print"/>
          <a:srcRect/>
          <a:stretch>
            <a:fillRect/>
          </a:stretch>
        </p:blipFill>
        <p:spPr bwMode="auto">
          <a:xfrm>
            <a:off x="179511" y="1"/>
            <a:ext cx="8773093" cy="6858000"/>
          </a:xfrm>
          <a:prstGeom prst="rect">
            <a:avLst/>
          </a:prstGeom>
          <a:noFill/>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919334" y="6237312"/>
            <a:ext cx="1516762" cy="369332"/>
          </a:xfrm>
          <a:prstGeom prst="rect">
            <a:avLst/>
          </a:prstGeom>
        </p:spPr>
        <p:txBody>
          <a:bodyPr wrap="none">
            <a:spAutoFit/>
          </a:bodyPr>
          <a:lstStyle/>
          <a:p>
            <a:r>
              <a:rPr lang="en-US" dirty="0" smtClean="0">
                <a:latin typeface="Old English Text MT" pitchFamily="66" charset="0"/>
              </a:rPr>
              <a:t>von </a:t>
            </a:r>
            <a:r>
              <a:rPr lang="en-US" dirty="0" err="1" smtClean="0">
                <a:solidFill>
                  <a:srgbClr val="FF0000"/>
                </a:solidFill>
                <a:latin typeface="Old English Text MT" pitchFamily="66" charset="0"/>
              </a:rPr>
              <a:t>B</a:t>
            </a:r>
            <a:r>
              <a:rPr lang="en-US" dirty="0" err="1" smtClean="0">
                <a:latin typeface="Old English Text MT" pitchFamily="66" charset="0"/>
              </a:rPr>
              <a:t>oetticher</a:t>
            </a:r>
            <a:endParaRPr lang="en-CA" dirty="0"/>
          </a:p>
        </p:txBody>
      </p:sp>
      <p:pic>
        <p:nvPicPr>
          <p:cNvPr id="112642" name="Picture 2" descr="Image result for von boetticher wappen"/>
          <p:cNvPicPr>
            <a:picLocks noChangeAspect="1" noChangeArrowheads="1"/>
          </p:cNvPicPr>
          <p:nvPr/>
        </p:nvPicPr>
        <p:blipFill>
          <a:blip r:embed="rId2" cstate="print"/>
          <a:srcRect/>
          <a:stretch>
            <a:fillRect/>
          </a:stretch>
        </p:blipFill>
        <p:spPr bwMode="auto">
          <a:xfrm>
            <a:off x="2339752" y="0"/>
            <a:ext cx="4646914" cy="6237312"/>
          </a:xfrm>
          <a:prstGeom prst="rect">
            <a:avLst/>
          </a:prstGeom>
          <a:noFill/>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Related image"/>
          <p:cNvPicPr>
            <a:picLocks noChangeAspect="1" noChangeArrowheads="1"/>
          </p:cNvPicPr>
          <p:nvPr/>
        </p:nvPicPr>
        <p:blipFill>
          <a:blip r:embed="rId2" cstate="print"/>
          <a:srcRect/>
          <a:stretch>
            <a:fillRect/>
          </a:stretch>
        </p:blipFill>
        <p:spPr bwMode="auto">
          <a:xfrm>
            <a:off x="0" y="620688"/>
            <a:ext cx="3600400" cy="4565081"/>
          </a:xfrm>
          <a:prstGeom prst="rect">
            <a:avLst/>
          </a:prstGeom>
          <a:noFill/>
        </p:spPr>
      </p:pic>
      <p:sp>
        <p:nvSpPr>
          <p:cNvPr id="3" name="Rectangle 2"/>
          <p:cNvSpPr/>
          <p:nvPr/>
        </p:nvSpPr>
        <p:spPr>
          <a:xfrm>
            <a:off x="3923928" y="5013176"/>
            <a:ext cx="1277914" cy="461665"/>
          </a:xfrm>
          <a:prstGeom prst="rect">
            <a:avLst/>
          </a:prstGeom>
        </p:spPr>
        <p:txBody>
          <a:bodyPr wrap="none">
            <a:spAutoFit/>
          </a:bodyPr>
          <a:lstStyle/>
          <a:p>
            <a:r>
              <a:rPr lang="en-US" sz="2400" dirty="0" err="1" smtClean="0">
                <a:solidFill>
                  <a:srgbClr val="FF0000"/>
                </a:solidFill>
                <a:latin typeface="Old English Text MT" pitchFamily="66" charset="0"/>
              </a:rPr>
              <a:t>W</a:t>
            </a:r>
            <a:r>
              <a:rPr lang="en-US" sz="2400" dirty="0" err="1" smtClean="0">
                <a:latin typeface="Old English Text MT" pitchFamily="66" charset="0"/>
              </a:rPr>
              <a:t>rangel</a:t>
            </a:r>
            <a:endParaRPr lang="en-CA" sz="2400" dirty="0"/>
          </a:p>
        </p:txBody>
      </p:sp>
      <p:pic>
        <p:nvPicPr>
          <p:cNvPr id="28676" name="Picture 4" descr="http://hrono.ru/img/portrety/vrangel-pn.jpg"/>
          <p:cNvPicPr>
            <a:picLocks noChangeAspect="1" noChangeArrowheads="1"/>
          </p:cNvPicPr>
          <p:nvPr/>
        </p:nvPicPr>
        <p:blipFill>
          <a:blip r:embed="rId3" cstate="print"/>
          <a:srcRect/>
          <a:stretch>
            <a:fillRect/>
          </a:stretch>
        </p:blipFill>
        <p:spPr bwMode="auto">
          <a:xfrm>
            <a:off x="5508104" y="620688"/>
            <a:ext cx="3244692" cy="4072421"/>
          </a:xfrm>
          <a:prstGeom prst="rect">
            <a:avLst/>
          </a:prstGeom>
          <a:noFill/>
        </p:spPr>
      </p:pic>
      <p:pic>
        <p:nvPicPr>
          <p:cNvPr id="28678" name="Picture 6" descr="https://img-fotki.yandex.ru/get/15516/248986034.29/0_fb9a0_da28580_XL.jpg"/>
          <p:cNvPicPr>
            <a:picLocks noChangeAspect="1" noChangeArrowheads="1"/>
          </p:cNvPicPr>
          <p:nvPr/>
        </p:nvPicPr>
        <p:blipFill>
          <a:blip r:embed="rId4" cstate="print"/>
          <a:srcRect/>
          <a:stretch>
            <a:fillRect/>
          </a:stretch>
        </p:blipFill>
        <p:spPr bwMode="auto">
          <a:xfrm>
            <a:off x="3203848" y="620688"/>
            <a:ext cx="2874444" cy="3528392"/>
          </a:xfrm>
          <a:prstGeom prst="rect">
            <a:avLst/>
          </a:prstGeom>
          <a:noFill/>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894195" y="3717032"/>
            <a:ext cx="1253869" cy="584775"/>
          </a:xfrm>
          <a:prstGeom prst="rect">
            <a:avLst/>
          </a:prstGeom>
        </p:spPr>
        <p:txBody>
          <a:bodyPr wrap="none">
            <a:spAutoFit/>
          </a:bodyPr>
          <a:lstStyle/>
          <a:p>
            <a:r>
              <a:rPr lang="en-US" sz="3200" dirty="0" smtClean="0">
                <a:solidFill>
                  <a:srgbClr val="FF0000"/>
                </a:solidFill>
                <a:latin typeface="Old English Text MT" pitchFamily="66" charset="0"/>
              </a:rPr>
              <a:t>F</a:t>
            </a:r>
            <a:r>
              <a:rPr lang="en-US" sz="3200" dirty="0" smtClean="0">
                <a:latin typeface="Old English Text MT" pitchFamily="66" charset="0"/>
              </a:rPr>
              <a:t>inns</a:t>
            </a:r>
            <a:endParaRPr lang="en-CA" sz="3200" dirty="0"/>
          </a:p>
        </p:txBody>
      </p:sp>
      <p:pic>
        <p:nvPicPr>
          <p:cNvPr id="59394" name="Picture 2" descr="Image result for finnish flag"/>
          <p:cNvPicPr>
            <a:picLocks noChangeAspect="1" noChangeArrowheads="1"/>
          </p:cNvPicPr>
          <p:nvPr/>
        </p:nvPicPr>
        <p:blipFill>
          <a:blip r:embed="rId2" cstate="print"/>
          <a:srcRect/>
          <a:stretch>
            <a:fillRect/>
          </a:stretch>
        </p:blipFill>
        <p:spPr bwMode="auto">
          <a:xfrm>
            <a:off x="2915816" y="1556792"/>
            <a:ext cx="3362325" cy="2057401"/>
          </a:xfrm>
          <a:prstGeom prst="rect">
            <a:avLst/>
          </a:prstGeom>
          <a:noFill/>
        </p:spPr>
      </p:pic>
      <p:sp>
        <p:nvSpPr>
          <p:cNvPr id="5" name="Rectangle 4"/>
          <p:cNvSpPr/>
          <p:nvPr/>
        </p:nvSpPr>
        <p:spPr>
          <a:xfrm>
            <a:off x="2286000" y="4366845"/>
            <a:ext cx="4572000" cy="646331"/>
          </a:xfrm>
          <a:prstGeom prst="rect">
            <a:avLst/>
          </a:prstGeom>
        </p:spPr>
        <p:txBody>
          <a:bodyPr>
            <a:spAutoFit/>
          </a:bodyPr>
          <a:lstStyle/>
          <a:p>
            <a:pPr algn="ctr"/>
            <a:r>
              <a:rPr lang="en-CA" dirty="0" smtClean="0"/>
              <a:t>136,215   (by ancestry, 2011 Census)</a:t>
            </a:r>
          </a:p>
          <a:p>
            <a:pPr algn="ctr"/>
            <a:r>
              <a:rPr lang="en-CA" dirty="0" smtClean="0"/>
              <a:t>0.4% of the Canadian population</a:t>
            </a:r>
            <a:endParaRPr lang="en-CA" dirty="0"/>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1"/>
          <p:cNvSpPr>
            <a:spLocks noChangeArrowheads="1"/>
          </p:cNvSpPr>
          <p:nvPr/>
        </p:nvSpPr>
        <p:spPr bwMode="auto">
          <a:xfrm>
            <a:off x="0" y="242064"/>
            <a:ext cx="8892480" cy="73866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pitchFamily="34" charset="0"/>
                <a:cs typeface="Arial" pitchFamily="34" charset="0"/>
              </a:rPr>
              <a:t>The earliest Finnish immigrants to Canada came from the US, possibly as early as 1820's for the construction of the </a:t>
            </a:r>
            <a:r>
              <a:rPr kumimoji="0" lang="en-US" sz="1400" b="0" i="0" u="none" strike="noStrike" cap="none" normalizeH="0" baseline="0" dirty="0" err="1" smtClean="0">
                <a:ln>
                  <a:noFill/>
                </a:ln>
                <a:solidFill>
                  <a:schemeClr val="tx1"/>
                </a:solidFill>
                <a:effectLst/>
                <a:latin typeface="Arial" pitchFamily="34" charset="0"/>
                <a:cs typeface="Arial" pitchFamily="34" charset="0"/>
              </a:rPr>
              <a:t>Welland</a:t>
            </a:r>
            <a:r>
              <a:rPr kumimoji="0" lang="en-US" sz="1400" b="0" i="0" u="none" strike="noStrike" cap="none" normalizeH="0" baseline="0" dirty="0" smtClean="0">
                <a:ln>
                  <a:noFill/>
                </a:ln>
                <a:solidFill>
                  <a:schemeClr val="tx1"/>
                </a:solidFill>
                <a:effectLst/>
                <a:latin typeface="Arial" pitchFamily="34" charset="0"/>
                <a:cs typeface="Arial" pitchFamily="34" charset="0"/>
              </a:rPr>
              <a:t> Canal. The Canadian Pacific Railway recruited immigrants directly from Finland in the late 1800s</a:t>
            </a:r>
          </a:p>
        </p:txBody>
      </p:sp>
      <p:pic>
        <p:nvPicPr>
          <p:cNvPr id="100354" name="Picture 2" descr="C:\Users\Baltvilks\Desktop\Heraldische Zammlung 2017\Finnland\Finns in Ca.jpg"/>
          <p:cNvPicPr>
            <a:picLocks noChangeAspect="1" noChangeArrowheads="1"/>
          </p:cNvPicPr>
          <p:nvPr/>
        </p:nvPicPr>
        <p:blipFill>
          <a:blip r:embed="rId2" cstate="print"/>
          <a:srcRect/>
          <a:stretch>
            <a:fillRect/>
          </a:stretch>
        </p:blipFill>
        <p:spPr bwMode="auto">
          <a:xfrm>
            <a:off x="1547665" y="962117"/>
            <a:ext cx="5976663" cy="5491219"/>
          </a:xfrm>
          <a:prstGeom prst="rect">
            <a:avLst/>
          </a:prstGeom>
          <a:noFill/>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31" name="Picture 3" descr="C:\Users\Baltvilks\Desktop\Heraldische Zammlung 2017\Finnland\pamela-anderson.jpg"/>
          <p:cNvPicPr>
            <a:picLocks noChangeAspect="1" noChangeArrowheads="1"/>
          </p:cNvPicPr>
          <p:nvPr/>
        </p:nvPicPr>
        <p:blipFill>
          <a:blip r:embed="rId2" cstate="print"/>
          <a:srcRect/>
          <a:stretch>
            <a:fillRect/>
          </a:stretch>
        </p:blipFill>
        <p:spPr bwMode="auto">
          <a:xfrm>
            <a:off x="179512" y="44624"/>
            <a:ext cx="2586270" cy="3384376"/>
          </a:xfrm>
          <a:prstGeom prst="rect">
            <a:avLst/>
          </a:prstGeom>
          <a:noFill/>
        </p:spPr>
      </p:pic>
      <p:pic>
        <p:nvPicPr>
          <p:cNvPr id="99333" name="Picture 5" descr="Kate Maki.jpg"/>
          <p:cNvPicPr>
            <a:picLocks noChangeAspect="1" noChangeArrowheads="1"/>
          </p:cNvPicPr>
          <p:nvPr/>
        </p:nvPicPr>
        <p:blipFill>
          <a:blip r:embed="rId3" cstate="print"/>
          <a:srcRect/>
          <a:stretch>
            <a:fillRect/>
          </a:stretch>
        </p:blipFill>
        <p:spPr bwMode="auto">
          <a:xfrm>
            <a:off x="251520" y="2996952"/>
            <a:ext cx="2095500" cy="2152650"/>
          </a:xfrm>
          <a:prstGeom prst="rect">
            <a:avLst/>
          </a:prstGeom>
          <a:noFill/>
        </p:spPr>
      </p:pic>
      <p:pic>
        <p:nvPicPr>
          <p:cNvPr id="99336" name="Picture 8" descr="C:\Users\Baltvilks\Desktop\Heraldische Zammlung 2017\Finnland\Nygard.jpg"/>
          <p:cNvPicPr>
            <a:picLocks noChangeAspect="1" noChangeArrowheads="1"/>
          </p:cNvPicPr>
          <p:nvPr/>
        </p:nvPicPr>
        <p:blipFill>
          <a:blip r:embed="rId4" cstate="print"/>
          <a:srcRect/>
          <a:stretch>
            <a:fillRect/>
          </a:stretch>
        </p:blipFill>
        <p:spPr bwMode="auto">
          <a:xfrm>
            <a:off x="4427984" y="116632"/>
            <a:ext cx="4572000" cy="3429000"/>
          </a:xfrm>
          <a:prstGeom prst="rect">
            <a:avLst/>
          </a:prstGeom>
          <a:noFill/>
        </p:spPr>
      </p:pic>
      <p:pic>
        <p:nvPicPr>
          <p:cNvPr id="99337" name="Picture 9" descr="C:\Users\Baltvilks\Desktop\Heraldische Zammlung 2017\Finnland\Jake_Virtanen.jpg"/>
          <p:cNvPicPr>
            <a:picLocks noChangeAspect="1" noChangeArrowheads="1"/>
          </p:cNvPicPr>
          <p:nvPr/>
        </p:nvPicPr>
        <p:blipFill>
          <a:blip r:embed="rId5" cstate="print"/>
          <a:srcRect/>
          <a:stretch>
            <a:fillRect/>
          </a:stretch>
        </p:blipFill>
        <p:spPr bwMode="auto">
          <a:xfrm>
            <a:off x="2843808" y="260648"/>
            <a:ext cx="2896889" cy="2889073"/>
          </a:xfrm>
          <a:prstGeom prst="rect">
            <a:avLst/>
          </a:prstGeom>
          <a:noFill/>
        </p:spPr>
      </p:pic>
      <p:pic>
        <p:nvPicPr>
          <p:cNvPr id="9" name="Picture 2" descr="StuartImmonenJune2011.jpg"/>
          <p:cNvPicPr>
            <a:picLocks noChangeAspect="1" noChangeArrowheads="1"/>
          </p:cNvPicPr>
          <p:nvPr/>
        </p:nvPicPr>
        <p:blipFill>
          <a:blip r:embed="rId6" cstate="print"/>
          <a:srcRect/>
          <a:stretch>
            <a:fillRect/>
          </a:stretch>
        </p:blipFill>
        <p:spPr bwMode="auto">
          <a:xfrm>
            <a:off x="2411760" y="2996952"/>
            <a:ext cx="2095500" cy="2743201"/>
          </a:xfrm>
          <a:prstGeom prst="rect">
            <a:avLst/>
          </a:prstGeom>
          <a:noFill/>
        </p:spPr>
      </p:pic>
      <p:pic>
        <p:nvPicPr>
          <p:cNvPr id="10" name="Picture 7" descr="Pentti Lund 49-50.JPG"/>
          <p:cNvPicPr>
            <a:picLocks noChangeAspect="1" noChangeArrowheads="1"/>
          </p:cNvPicPr>
          <p:nvPr/>
        </p:nvPicPr>
        <p:blipFill>
          <a:blip r:embed="rId7" cstate="print"/>
          <a:srcRect/>
          <a:stretch>
            <a:fillRect/>
          </a:stretch>
        </p:blipFill>
        <p:spPr bwMode="auto">
          <a:xfrm>
            <a:off x="6876256" y="3140968"/>
            <a:ext cx="2143125" cy="2933701"/>
          </a:xfrm>
          <a:prstGeom prst="rect">
            <a:avLst/>
          </a:prstGeom>
          <a:noFill/>
        </p:spPr>
      </p:pic>
      <p:pic>
        <p:nvPicPr>
          <p:cNvPr id="99339" name="Picture 11" descr="JoeyKeithley5.JPG"/>
          <p:cNvPicPr>
            <a:picLocks noChangeAspect="1" noChangeArrowheads="1"/>
          </p:cNvPicPr>
          <p:nvPr/>
        </p:nvPicPr>
        <p:blipFill>
          <a:blip r:embed="rId8" cstate="print"/>
          <a:srcRect/>
          <a:stretch>
            <a:fillRect/>
          </a:stretch>
        </p:blipFill>
        <p:spPr bwMode="auto">
          <a:xfrm>
            <a:off x="4716016" y="3140968"/>
            <a:ext cx="2095500" cy="2790825"/>
          </a:xfrm>
          <a:prstGeom prst="rect">
            <a:avLst/>
          </a:prstGeom>
          <a:noFill/>
        </p:spPr>
      </p:pic>
      <p:pic>
        <p:nvPicPr>
          <p:cNvPr id="99341" name="Picture 13" descr="https://upload.wikimedia.org/wikipedia/commons/0/05/Matti_Kurikka.jpg"/>
          <p:cNvPicPr>
            <a:picLocks noChangeAspect="1" noChangeArrowheads="1"/>
          </p:cNvPicPr>
          <p:nvPr/>
        </p:nvPicPr>
        <p:blipFill>
          <a:blip r:embed="rId9" cstate="print"/>
          <a:srcRect/>
          <a:stretch>
            <a:fillRect/>
          </a:stretch>
        </p:blipFill>
        <p:spPr bwMode="auto">
          <a:xfrm>
            <a:off x="1187624" y="4959628"/>
            <a:ext cx="1612776" cy="1898372"/>
          </a:xfrm>
          <a:prstGeom prst="rect">
            <a:avLst/>
          </a:prstGeom>
          <a:noFill/>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1520" y="388977"/>
            <a:ext cx="7128792" cy="5078313"/>
          </a:xfrm>
          <a:prstGeom prst="rect">
            <a:avLst/>
          </a:prstGeom>
        </p:spPr>
        <p:txBody>
          <a:bodyPr wrap="square">
            <a:spAutoFit/>
          </a:bodyPr>
          <a:lstStyle/>
          <a:p>
            <a:r>
              <a:rPr lang="en-CA" dirty="0" smtClean="0">
                <a:solidFill>
                  <a:srgbClr val="00B0F0"/>
                </a:solidFill>
              </a:rPr>
              <a:t>Notable Finnish Canadians</a:t>
            </a:r>
          </a:p>
          <a:p>
            <a:endParaRPr lang="en-CA" dirty="0" smtClean="0"/>
          </a:p>
          <a:p>
            <a:r>
              <a:rPr lang="en-CA" dirty="0" smtClean="0"/>
              <a:t>Pamela Anderson, actress</a:t>
            </a:r>
          </a:p>
          <a:p>
            <a:r>
              <a:rPr lang="en-CA" dirty="0" smtClean="0"/>
              <a:t>Judy </a:t>
            </a:r>
            <a:r>
              <a:rPr lang="en-CA" dirty="0" err="1" smtClean="0"/>
              <a:t>Erola</a:t>
            </a:r>
            <a:r>
              <a:rPr lang="en-CA" dirty="0" smtClean="0"/>
              <a:t>, politician and businesswoman</a:t>
            </a:r>
          </a:p>
          <a:p>
            <a:r>
              <a:rPr lang="en-CA" dirty="0" smtClean="0"/>
              <a:t>Stuart </a:t>
            </a:r>
            <a:r>
              <a:rPr lang="en-CA" dirty="0" err="1" smtClean="0"/>
              <a:t>Immonen</a:t>
            </a:r>
            <a:r>
              <a:rPr lang="en-CA" dirty="0" smtClean="0"/>
              <a:t>, comic book and sketch artist</a:t>
            </a:r>
          </a:p>
          <a:p>
            <a:r>
              <a:rPr lang="en-CA" dirty="0" err="1" smtClean="0"/>
              <a:t>Pentti</a:t>
            </a:r>
            <a:r>
              <a:rPr lang="en-CA" dirty="0" smtClean="0"/>
              <a:t> Lund, National Hockey League player </a:t>
            </a:r>
          </a:p>
          <a:p>
            <a:r>
              <a:rPr lang="en-CA" dirty="0" smtClean="0"/>
              <a:t>Michael </a:t>
            </a:r>
            <a:r>
              <a:rPr lang="en-CA" dirty="0" err="1" smtClean="0"/>
              <a:t>Mahonen</a:t>
            </a:r>
            <a:r>
              <a:rPr lang="en-CA" dirty="0" smtClean="0"/>
              <a:t>, actor</a:t>
            </a:r>
          </a:p>
          <a:p>
            <a:r>
              <a:rPr lang="en-CA" dirty="0" smtClean="0"/>
              <a:t>Chico Maki, ice hockey player</a:t>
            </a:r>
          </a:p>
          <a:p>
            <a:r>
              <a:rPr lang="en-CA" dirty="0" smtClean="0"/>
              <a:t>Kate Maki, singer-songwriter</a:t>
            </a:r>
          </a:p>
          <a:p>
            <a:r>
              <a:rPr lang="en-CA" dirty="0" smtClean="0"/>
              <a:t>Wayne Maki, ice hockey player</a:t>
            </a:r>
          </a:p>
          <a:p>
            <a:r>
              <a:rPr lang="en-CA" dirty="0" smtClean="0"/>
              <a:t>Sarah </a:t>
            </a:r>
            <a:r>
              <a:rPr lang="en-CA" dirty="0" err="1" smtClean="0"/>
              <a:t>Manninen</a:t>
            </a:r>
            <a:r>
              <a:rPr lang="en-CA" dirty="0" smtClean="0"/>
              <a:t>, actress</a:t>
            </a:r>
          </a:p>
          <a:p>
            <a:r>
              <a:rPr lang="en-CA" dirty="0" smtClean="0"/>
              <a:t>Peter </a:t>
            </a:r>
            <a:r>
              <a:rPr lang="en-CA" dirty="0" err="1" smtClean="0"/>
              <a:t>Nygård</a:t>
            </a:r>
            <a:r>
              <a:rPr lang="en-CA" dirty="0" smtClean="0"/>
              <a:t>, founder and CEO of </a:t>
            </a:r>
            <a:r>
              <a:rPr lang="en-CA" dirty="0" err="1" smtClean="0"/>
              <a:t>Nygård</a:t>
            </a:r>
            <a:r>
              <a:rPr lang="en-CA" dirty="0" smtClean="0"/>
              <a:t> International</a:t>
            </a:r>
          </a:p>
          <a:p>
            <a:r>
              <a:rPr lang="en-CA" dirty="0" err="1" smtClean="0"/>
              <a:t>Kalervo</a:t>
            </a:r>
            <a:r>
              <a:rPr lang="en-CA" dirty="0" smtClean="0"/>
              <a:t> Oberg, anthropologist</a:t>
            </a:r>
          </a:p>
          <a:p>
            <a:r>
              <a:rPr lang="en-CA" dirty="0" smtClean="0"/>
              <a:t>Chris </a:t>
            </a:r>
            <a:r>
              <a:rPr lang="en-CA" dirty="0" err="1" smtClean="0"/>
              <a:t>Pronger</a:t>
            </a:r>
            <a:r>
              <a:rPr lang="en-CA" dirty="0" smtClean="0"/>
              <a:t>, National Hockey League player</a:t>
            </a:r>
          </a:p>
          <a:p>
            <a:r>
              <a:rPr lang="en-CA" dirty="0" smtClean="0"/>
              <a:t>Sonya </a:t>
            </a:r>
            <a:r>
              <a:rPr lang="en-CA" dirty="0" err="1" smtClean="0"/>
              <a:t>Salomaa</a:t>
            </a:r>
            <a:r>
              <a:rPr lang="en-CA" dirty="0" smtClean="0"/>
              <a:t>, actress and model</a:t>
            </a:r>
          </a:p>
          <a:p>
            <a:r>
              <a:rPr lang="en-CA" dirty="0" smtClean="0"/>
              <a:t>Ray </a:t>
            </a:r>
            <a:r>
              <a:rPr lang="en-CA" dirty="0" err="1" smtClean="0"/>
              <a:t>Timgren</a:t>
            </a:r>
            <a:r>
              <a:rPr lang="en-CA" dirty="0" smtClean="0"/>
              <a:t>, National Hockey League player</a:t>
            </a:r>
          </a:p>
          <a:p>
            <a:r>
              <a:rPr lang="en-CA" dirty="0" smtClean="0"/>
              <a:t>Tyler </a:t>
            </a:r>
            <a:r>
              <a:rPr lang="en-CA" dirty="0" err="1" smtClean="0"/>
              <a:t>Varga</a:t>
            </a:r>
            <a:r>
              <a:rPr lang="en-CA" dirty="0" smtClean="0"/>
              <a:t>, NFL player</a:t>
            </a:r>
          </a:p>
          <a:p>
            <a:r>
              <a:rPr lang="en-CA" dirty="0" smtClean="0"/>
              <a:t>Jake Virtanen, ice hockey player</a:t>
            </a:r>
            <a:endParaRPr lang="en-CA" dirty="0"/>
          </a:p>
        </p:txBody>
      </p:sp>
      <p:pic>
        <p:nvPicPr>
          <p:cNvPr id="98305" name="Picture 1" descr="C:\Users\Baltvilks\Desktop\Heraldische Zammlung 2017\Finnland\lund.gif"/>
          <p:cNvPicPr>
            <a:picLocks noChangeAspect="1" noChangeArrowheads="1"/>
          </p:cNvPicPr>
          <p:nvPr/>
        </p:nvPicPr>
        <p:blipFill>
          <a:blip r:embed="rId2" cstate="print"/>
          <a:srcRect/>
          <a:stretch>
            <a:fillRect/>
          </a:stretch>
        </p:blipFill>
        <p:spPr bwMode="auto">
          <a:xfrm>
            <a:off x="7164288" y="1124744"/>
            <a:ext cx="1772810" cy="2159124"/>
          </a:xfrm>
          <a:prstGeom prst="rect">
            <a:avLst/>
          </a:prstGeom>
          <a:noFill/>
        </p:spPr>
      </p:pic>
      <p:pic>
        <p:nvPicPr>
          <p:cNvPr id="98306" name="Picture 2" descr="C:\Users\Baltvilks\Desktop\Heraldische Zammlung 2017\Finnland\Андерссон.jpg"/>
          <p:cNvPicPr>
            <a:picLocks noChangeAspect="1" noChangeArrowheads="1"/>
          </p:cNvPicPr>
          <p:nvPr/>
        </p:nvPicPr>
        <p:blipFill>
          <a:blip r:embed="rId3" cstate="print"/>
          <a:srcRect/>
          <a:stretch>
            <a:fillRect/>
          </a:stretch>
        </p:blipFill>
        <p:spPr bwMode="auto">
          <a:xfrm>
            <a:off x="5292080" y="188639"/>
            <a:ext cx="1799508" cy="2173502"/>
          </a:xfrm>
          <a:prstGeom prst="rect">
            <a:avLst/>
          </a:prstGeom>
          <a:noFill/>
        </p:spPr>
      </p:pic>
      <p:pic>
        <p:nvPicPr>
          <p:cNvPr id="98307" name="Picture 3" descr="C:\Users\Baltvilks\Desktop\Heraldische Zammlung 2017\Finnland\варга.jpg"/>
          <p:cNvPicPr>
            <a:picLocks noChangeAspect="1" noChangeArrowheads="1"/>
          </p:cNvPicPr>
          <p:nvPr/>
        </p:nvPicPr>
        <p:blipFill>
          <a:blip r:embed="rId4" cstate="print"/>
          <a:srcRect/>
          <a:stretch>
            <a:fillRect/>
          </a:stretch>
        </p:blipFill>
        <p:spPr bwMode="auto">
          <a:xfrm>
            <a:off x="6660232" y="4197094"/>
            <a:ext cx="2409453" cy="2660906"/>
          </a:xfrm>
          <a:prstGeom prst="rect">
            <a:avLst/>
          </a:prstGeom>
          <a:noFill/>
        </p:spPr>
      </p:pic>
      <p:pic>
        <p:nvPicPr>
          <p:cNvPr id="98308" name="Picture 4" descr="C:\Users\Baltvilks\Desktop\Heraldische Zammlung 2017\Finnland\Nygard.png"/>
          <p:cNvPicPr>
            <a:picLocks noChangeAspect="1" noChangeArrowheads="1"/>
          </p:cNvPicPr>
          <p:nvPr/>
        </p:nvPicPr>
        <p:blipFill>
          <a:blip r:embed="rId5" cstate="print"/>
          <a:srcRect/>
          <a:stretch>
            <a:fillRect/>
          </a:stretch>
        </p:blipFill>
        <p:spPr bwMode="auto">
          <a:xfrm>
            <a:off x="5364088" y="2348880"/>
            <a:ext cx="2040181" cy="3068960"/>
          </a:xfrm>
          <a:prstGeom prst="rect">
            <a:avLst/>
          </a:prstGeom>
          <a:noFill/>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C:\Users\Baltvilks\Desktop\Heraldische Zammlung 2017\Finnland\Nygard.png"/>
          <p:cNvPicPr>
            <a:picLocks noChangeAspect="1" noChangeArrowheads="1"/>
          </p:cNvPicPr>
          <p:nvPr/>
        </p:nvPicPr>
        <p:blipFill>
          <a:blip r:embed="rId2" cstate="print"/>
          <a:srcRect/>
          <a:stretch>
            <a:fillRect/>
          </a:stretch>
        </p:blipFill>
        <p:spPr bwMode="auto">
          <a:xfrm>
            <a:off x="3275856" y="188640"/>
            <a:ext cx="3384376" cy="5090977"/>
          </a:xfrm>
          <a:prstGeom prst="rect">
            <a:avLst/>
          </a:prstGeom>
          <a:noFill/>
        </p:spPr>
      </p:pic>
      <p:sp>
        <p:nvSpPr>
          <p:cNvPr id="4" name="Rectangle 3"/>
          <p:cNvSpPr/>
          <p:nvPr/>
        </p:nvSpPr>
        <p:spPr>
          <a:xfrm>
            <a:off x="4067944" y="5364505"/>
            <a:ext cx="1524776" cy="584775"/>
          </a:xfrm>
          <a:prstGeom prst="rect">
            <a:avLst/>
          </a:prstGeom>
        </p:spPr>
        <p:txBody>
          <a:bodyPr wrap="none">
            <a:spAutoFit/>
          </a:bodyPr>
          <a:lstStyle/>
          <a:p>
            <a:r>
              <a:rPr lang="en-US" sz="3200" dirty="0" err="1" smtClean="0">
                <a:solidFill>
                  <a:srgbClr val="FF0000"/>
                </a:solidFill>
                <a:latin typeface="Old English Text MT" pitchFamily="66" charset="0"/>
              </a:rPr>
              <a:t>N</a:t>
            </a:r>
            <a:r>
              <a:rPr lang="en-US" sz="3200" dirty="0" err="1" smtClean="0">
                <a:latin typeface="Old English Text MT" pitchFamily="66" charset="0"/>
              </a:rPr>
              <a:t>ygård</a:t>
            </a:r>
            <a:endParaRPr lang="en-CA" sz="3200" dirty="0"/>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Users\Baltvilks\Desktop\Heraldische Zammlung 2017\Finnland\lund.gif"/>
          <p:cNvPicPr>
            <a:picLocks noChangeAspect="1" noChangeArrowheads="1"/>
          </p:cNvPicPr>
          <p:nvPr/>
        </p:nvPicPr>
        <p:blipFill>
          <a:blip r:embed="rId2" cstate="print"/>
          <a:srcRect/>
          <a:stretch>
            <a:fillRect/>
          </a:stretch>
        </p:blipFill>
        <p:spPr bwMode="auto">
          <a:xfrm>
            <a:off x="3275856" y="1412776"/>
            <a:ext cx="2780922" cy="3386914"/>
          </a:xfrm>
          <a:prstGeom prst="rect">
            <a:avLst/>
          </a:prstGeom>
          <a:noFill/>
        </p:spPr>
      </p:pic>
      <p:sp>
        <p:nvSpPr>
          <p:cNvPr id="3" name="Rectangle 2"/>
          <p:cNvSpPr/>
          <p:nvPr/>
        </p:nvSpPr>
        <p:spPr>
          <a:xfrm>
            <a:off x="4131312" y="4932457"/>
            <a:ext cx="1088760" cy="584775"/>
          </a:xfrm>
          <a:prstGeom prst="rect">
            <a:avLst/>
          </a:prstGeom>
        </p:spPr>
        <p:txBody>
          <a:bodyPr wrap="none">
            <a:spAutoFit/>
          </a:bodyPr>
          <a:lstStyle/>
          <a:p>
            <a:r>
              <a:rPr lang="en-US" sz="3200" dirty="0" smtClean="0">
                <a:solidFill>
                  <a:srgbClr val="FF0000"/>
                </a:solidFill>
                <a:latin typeface="Old English Text MT" pitchFamily="66" charset="0"/>
              </a:rPr>
              <a:t>L</a:t>
            </a:r>
            <a:r>
              <a:rPr lang="en-US" sz="3200" dirty="0" smtClean="0">
                <a:latin typeface="Old English Text MT" pitchFamily="66" charset="0"/>
              </a:rPr>
              <a:t>und</a:t>
            </a:r>
            <a:endParaRPr lang="en-CA" sz="3200" dirty="0"/>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8" name="Picture 2" descr="C:\Users\Baltvilks\Desktop\Heraldische Zammlung 2017\Finnland\.picasaoriginals\Андерссон.jpg"/>
          <p:cNvPicPr>
            <a:picLocks noChangeAspect="1" noChangeArrowheads="1"/>
          </p:cNvPicPr>
          <p:nvPr/>
        </p:nvPicPr>
        <p:blipFill>
          <a:blip r:embed="rId2" cstate="print"/>
          <a:srcRect/>
          <a:stretch>
            <a:fillRect/>
          </a:stretch>
        </p:blipFill>
        <p:spPr bwMode="auto">
          <a:xfrm>
            <a:off x="2411760" y="188640"/>
            <a:ext cx="4263156" cy="6264229"/>
          </a:xfrm>
          <a:prstGeom prst="rect">
            <a:avLst/>
          </a:prstGeom>
          <a:noFill/>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2" name="Picture 2" descr="C:\Users\Baltvilks\Desktop\Heraldische Zammlung 2017\Finnland\варга.jpg"/>
          <p:cNvPicPr>
            <a:picLocks noChangeAspect="1" noChangeArrowheads="1"/>
          </p:cNvPicPr>
          <p:nvPr/>
        </p:nvPicPr>
        <p:blipFill>
          <a:blip r:embed="rId2" cstate="print"/>
          <a:srcRect/>
          <a:stretch>
            <a:fillRect/>
          </a:stretch>
        </p:blipFill>
        <p:spPr bwMode="auto">
          <a:xfrm>
            <a:off x="1514475" y="52388"/>
            <a:ext cx="6115050" cy="6753225"/>
          </a:xfrm>
          <a:prstGeom prst="rect">
            <a:avLst/>
          </a:prstGeom>
          <a:noFill/>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Baltvilks\Desktop\Brief History of Ukraine\Session 4\Mapy\CCI16032015_0002 (2).jpg"/>
          <p:cNvPicPr>
            <a:picLocks noChangeAspect="1" noChangeArrowheads="1"/>
          </p:cNvPicPr>
          <p:nvPr/>
        </p:nvPicPr>
        <p:blipFill>
          <a:blip r:embed="rId2" cstate="print"/>
          <a:srcRect/>
          <a:stretch>
            <a:fillRect/>
          </a:stretch>
        </p:blipFill>
        <p:spPr bwMode="auto">
          <a:xfrm>
            <a:off x="2299257" y="-27944"/>
            <a:ext cx="4576999" cy="6885943"/>
          </a:xfrm>
          <a:prstGeom prst="rect">
            <a:avLst/>
          </a:prstGeom>
          <a:noFill/>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635896" y="4365104"/>
            <a:ext cx="1923925" cy="584775"/>
          </a:xfrm>
          <a:prstGeom prst="rect">
            <a:avLst/>
          </a:prstGeom>
        </p:spPr>
        <p:txBody>
          <a:bodyPr wrap="none">
            <a:spAutoFit/>
          </a:bodyPr>
          <a:lstStyle/>
          <a:p>
            <a:r>
              <a:rPr lang="en-US" sz="3200" dirty="0" smtClean="0">
                <a:solidFill>
                  <a:srgbClr val="FF0000"/>
                </a:solidFill>
                <a:latin typeface="Old English Text MT" pitchFamily="66" charset="0"/>
              </a:rPr>
              <a:t>G</a:t>
            </a:r>
            <a:r>
              <a:rPr lang="en-US" sz="3200" dirty="0" smtClean="0">
                <a:latin typeface="Old English Text MT" pitchFamily="66" charset="0"/>
              </a:rPr>
              <a:t>eorgians</a:t>
            </a:r>
            <a:endParaRPr lang="en-CA" sz="3200" dirty="0"/>
          </a:p>
        </p:txBody>
      </p:sp>
      <p:pic>
        <p:nvPicPr>
          <p:cNvPr id="19458" name="Picture 2" descr="Image result for георгиа флаг"/>
          <p:cNvPicPr>
            <a:picLocks noChangeAspect="1" noChangeArrowheads="1"/>
          </p:cNvPicPr>
          <p:nvPr/>
        </p:nvPicPr>
        <p:blipFill>
          <a:blip r:embed="rId2" cstate="print"/>
          <a:srcRect/>
          <a:stretch>
            <a:fillRect/>
          </a:stretch>
        </p:blipFill>
        <p:spPr bwMode="auto">
          <a:xfrm>
            <a:off x="2987824" y="1988840"/>
            <a:ext cx="3225959" cy="2016224"/>
          </a:xfrm>
          <a:prstGeom prst="rect">
            <a:avLst/>
          </a:prstGeom>
          <a:noFill/>
        </p:spPr>
      </p:pic>
      <p:sp>
        <p:nvSpPr>
          <p:cNvPr id="5" name="Rectangle 4"/>
          <p:cNvSpPr/>
          <p:nvPr/>
        </p:nvSpPr>
        <p:spPr>
          <a:xfrm>
            <a:off x="1115616" y="4964975"/>
            <a:ext cx="7272808" cy="523220"/>
          </a:xfrm>
          <a:prstGeom prst="rect">
            <a:avLst/>
          </a:prstGeom>
        </p:spPr>
        <p:txBody>
          <a:bodyPr wrap="square">
            <a:spAutoFit/>
          </a:bodyPr>
          <a:lstStyle/>
          <a:p>
            <a:pPr algn="just"/>
            <a:r>
              <a:rPr lang="en-CA" sz="1400" dirty="0" smtClean="0"/>
              <a:t>The Georgian community in Canada is a total of 3,155 based on the Canadian Census 2011. Most Georgian-Canadians reside in larger metropolitan areas across the country.</a:t>
            </a:r>
            <a:endParaRPr lang="en-CA" sz="1400" dirty="0"/>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6914" name="Picture 2" descr="Image result for coat of arms of georgia"/>
          <p:cNvPicPr>
            <a:picLocks noChangeAspect="1" noChangeArrowheads="1"/>
          </p:cNvPicPr>
          <p:nvPr/>
        </p:nvPicPr>
        <p:blipFill>
          <a:blip r:embed="rId2" cstate="print"/>
          <a:srcRect/>
          <a:stretch>
            <a:fillRect/>
          </a:stretch>
        </p:blipFill>
        <p:spPr bwMode="auto">
          <a:xfrm>
            <a:off x="2987824" y="1700808"/>
            <a:ext cx="3333750" cy="2895601"/>
          </a:xfrm>
          <a:prstGeom prst="rect">
            <a:avLst/>
          </a:prstGeom>
          <a:noFill/>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image001"/>
          <p:cNvPicPr>
            <a:picLocks noChangeAspect="1" noChangeArrowheads="1"/>
          </p:cNvPicPr>
          <p:nvPr/>
        </p:nvPicPr>
        <p:blipFill>
          <a:blip r:embed="rId2" cstate="print"/>
          <a:srcRect/>
          <a:stretch>
            <a:fillRect/>
          </a:stretch>
        </p:blipFill>
        <p:spPr bwMode="auto">
          <a:xfrm>
            <a:off x="705644" y="1700808"/>
            <a:ext cx="2733675" cy="2857500"/>
          </a:xfrm>
          <a:prstGeom prst="rect">
            <a:avLst/>
          </a:prstGeom>
          <a:noFill/>
        </p:spPr>
      </p:pic>
      <p:pic>
        <p:nvPicPr>
          <p:cNvPr id="5124" name="Picture 4" descr="Герб царства  Грузинского"/>
          <p:cNvPicPr>
            <a:picLocks noChangeAspect="1" noChangeArrowheads="1"/>
          </p:cNvPicPr>
          <p:nvPr/>
        </p:nvPicPr>
        <p:blipFill>
          <a:blip r:embed="rId3" cstate="print"/>
          <a:srcRect/>
          <a:stretch>
            <a:fillRect/>
          </a:stretch>
        </p:blipFill>
        <p:spPr bwMode="auto">
          <a:xfrm>
            <a:off x="4306044" y="1772816"/>
            <a:ext cx="1247775" cy="2562226"/>
          </a:xfrm>
          <a:prstGeom prst="rect">
            <a:avLst/>
          </a:prstGeom>
          <a:noFill/>
        </p:spPr>
      </p:pic>
      <p:pic>
        <p:nvPicPr>
          <p:cNvPr id="5" name="Picture 2" descr="http://bridges.rem33.com/GEORGICUM/geor_heral_files/image006.gif"/>
          <p:cNvPicPr>
            <a:picLocks noChangeAspect="1" noChangeArrowheads="1"/>
          </p:cNvPicPr>
          <p:nvPr/>
        </p:nvPicPr>
        <p:blipFill>
          <a:blip r:embed="rId4" cstate="print"/>
          <a:srcRect/>
          <a:stretch>
            <a:fillRect/>
          </a:stretch>
        </p:blipFill>
        <p:spPr bwMode="auto">
          <a:xfrm>
            <a:off x="6466284" y="1700808"/>
            <a:ext cx="1562100" cy="2752725"/>
          </a:xfrm>
          <a:prstGeom prst="rect">
            <a:avLst/>
          </a:prstGeom>
          <a:noFill/>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6" name="Picture 2" descr="C:\Users\Baltvilks\Desktop\ALL MY STUFF\ARTS AND PHOTOS\HERALD BOX\Georgien_Caucas\Georgia in the Greater Coat of Arms.jpg"/>
          <p:cNvPicPr>
            <a:picLocks noChangeAspect="1" noChangeArrowheads="1"/>
          </p:cNvPicPr>
          <p:nvPr/>
        </p:nvPicPr>
        <p:blipFill>
          <a:blip r:embed="rId2" cstate="print"/>
          <a:srcRect/>
          <a:stretch>
            <a:fillRect/>
          </a:stretch>
        </p:blipFill>
        <p:spPr bwMode="auto">
          <a:xfrm>
            <a:off x="1538288" y="1028700"/>
            <a:ext cx="6067425" cy="4800600"/>
          </a:xfrm>
          <a:prstGeom prst="rect">
            <a:avLst/>
          </a:prstGeom>
          <a:noFill/>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bridges.rem33.com/books/Wadbolski_E2_files/image024.jpg"/>
          <p:cNvPicPr>
            <a:picLocks noChangeAspect="1" noChangeArrowheads="1"/>
          </p:cNvPicPr>
          <p:nvPr/>
        </p:nvPicPr>
        <p:blipFill>
          <a:blip r:embed="rId2" cstate="print"/>
          <a:srcRect/>
          <a:stretch>
            <a:fillRect/>
          </a:stretch>
        </p:blipFill>
        <p:spPr bwMode="auto">
          <a:xfrm>
            <a:off x="1473349" y="1268760"/>
            <a:ext cx="1381125" cy="1743076"/>
          </a:xfrm>
          <a:prstGeom prst="rect">
            <a:avLst/>
          </a:prstGeom>
          <a:noFill/>
        </p:spPr>
      </p:pic>
      <p:pic>
        <p:nvPicPr>
          <p:cNvPr id="4100" name="Picture 4" descr="http://bridges.rem33.com/books/Wadbolski_E2_files/image016.jpg"/>
          <p:cNvPicPr>
            <a:picLocks noChangeAspect="1" noChangeArrowheads="1"/>
          </p:cNvPicPr>
          <p:nvPr/>
        </p:nvPicPr>
        <p:blipFill>
          <a:blip r:embed="rId3" cstate="print"/>
          <a:srcRect/>
          <a:stretch>
            <a:fillRect/>
          </a:stretch>
        </p:blipFill>
        <p:spPr bwMode="auto">
          <a:xfrm>
            <a:off x="3633589" y="1268760"/>
            <a:ext cx="1381125" cy="1819276"/>
          </a:xfrm>
          <a:prstGeom prst="rect">
            <a:avLst/>
          </a:prstGeom>
          <a:noFill/>
        </p:spPr>
      </p:pic>
      <p:pic>
        <p:nvPicPr>
          <p:cNvPr id="4102" name="Picture 6" descr="http://bridges.rem33.com/books/Wadbolski_E2_files/image022.jpg"/>
          <p:cNvPicPr>
            <a:picLocks noChangeAspect="1" noChangeArrowheads="1"/>
          </p:cNvPicPr>
          <p:nvPr/>
        </p:nvPicPr>
        <p:blipFill>
          <a:blip r:embed="rId4" cstate="print"/>
          <a:srcRect/>
          <a:stretch>
            <a:fillRect/>
          </a:stretch>
        </p:blipFill>
        <p:spPr bwMode="auto">
          <a:xfrm>
            <a:off x="5937845" y="1268760"/>
            <a:ext cx="1514475" cy="1819276"/>
          </a:xfrm>
          <a:prstGeom prst="rect">
            <a:avLst/>
          </a:prstGeom>
          <a:noFill/>
        </p:spPr>
      </p:pic>
      <p:pic>
        <p:nvPicPr>
          <p:cNvPr id="4104" name="Picture 8" descr="http://bridges.rem33.com/books/Wadbolski_E2_files/image026.jpg"/>
          <p:cNvPicPr>
            <a:picLocks noChangeAspect="1" noChangeArrowheads="1"/>
          </p:cNvPicPr>
          <p:nvPr/>
        </p:nvPicPr>
        <p:blipFill>
          <a:blip r:embed="rId5" cstate="print"/>
          <a:srcRect/>
          <a:stretch>
            <a:fillRect/>
          </a:stretch>
        </p:blipFill>
        <p:spPr bwMode="auto">
          <a:xfrm>
            <a:off x="2627784" y="3789040"/>
            <a:ext cx="1104900" cy="1857376"/>
          </a:xfrm>
          <a:prstGeom prst="rect">
            <a:avLst/>
          </a:prstGeom>
          <a:noFill/>
        </p:spPr>
      </p:pic>
      <p:pic>
        <p:nvPicPr>
          <p:cNvPr id="4106" name="Picture 10" descr="http://bridges.rem33.com/books/Wadbolski_E2_files/image028.jpg"/>
          <p:cNvPicPr>
            <a:picLocks noChangeAspect="1" noChangeArrowheads="1"/>
          </p:cNvPicPr>
          <p:nvPr/>
        </p:nvPicPr>
        <p:blipFill>
          <a:blip r:embed="rId6" cstate="print"/>
          <a:srcRect/>
          <a:stretch>
            <a:fillRect/>
          </a:stretch>
        </p:blipFill>
        <p:spPr bwMode="auto">
          <a:xfrm>
            <a:off x="4788024" y="3789040"/>
            <a:ext cx="1514475" cy="1866901"/>
          </a:xfrm>
          <a:prstGeom prst="rect">
            <a:avLst/>
          </a:prstGeom>
          <a:noFill/>
        </p:spPr>
      </p:pic>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90" name="Picture 2" descr="C:\Users\Baltvilks\Desktop\ALL MY STUFF\ARTS AND PHOTOS\HERALD BOX\Georgien_Caucas\Bagration embroidery.jpg"/>
          <p:cNvPicPr>
            <a:picLocks noChangeAspect="1" noChangeArrowheads="1"/>
          </p:cNvPicPr>
          <p:nvPr/>
        </p:nvPicPr>
        <p:blipFill>
          <a:blip r:embed="rId2" cstate="print"/>
          <a:srcRect/>
          <a:stretch>
            <a:fillRect/>
          </a:stretch>
        </p:blipFill>
        <p:spPr bwMode="auto">
          <a:xfrm>
            <a:off x="611560" y="1052736"/>
            <a:ext cx="3795713" cy="4572000"/>
          </a:xfrm>
          <a:prstGeom prst="rect">
            <a:avLst/>
          </a:prstGeom>
          <a:noFill/>
        </p:spPr>
      </p:pic>
      <p:pic>
        <p:nvPicPr>
          <p:cNvPr id="114691" name="Picture 3" descr="C:\Users\Baltvilks\Desktop\ALL MY STUFF\ARTS AND PHOTOS\HERALD BOX\Georgien_Caucas\DSC_0182.JPG"/>
          <p:cNvPicPr>
            <a:picLocks noChangeAspect="1" noChangeArrowheads="1"/>
          </p:cNvPicPr>
          <p:nvPr/>
        </p:nvPicPr>
        <p:blipFill>
          <a:blip r:embed="rId3" cstate="print"/>
          <a:srcRect/>
          <a:stretch>
            <a:fillRect/>
          </a:stretch>
        </p:blipFill>
        <p:spPr bwMode="auto">
          <a:xfrm>
            <a:off x="4788024" y="332656"/>
            <a:ext cx="3910876" cy="5904656"/>
          </a:xfrm>
          <a:prstGeom prst="rect">
            <a:avLst/>
          </a:prstGeom>
          <a:noFill/>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4" name="Picture 2" descr="C:\Users\Baltvilks\Desktop\ALL MY STUFF\ARTS AND PHOTOS\HERALD BOX\Georgien_Caucas\DSC_0184.JPG"/>
          <p:cNvPicPr>
            <a:picLocks noChangeAspect="1" noChangeArrowheads="1"/>
          </p:cNvPicPr>
          <p:nvPr/>
        </p:nvPicPr>
        <p:blipFill>
          <a:blip r:embed="rId2" cstate="print"/>
          <a:srcRect/>
          <a:stretch>
            <a:fillRect/>
          </a:stretch>
        </p:blipFill>
        <p:spPr bwMode="auto">
          <a:xfrm>
            <a:off x="323528" y="201286"/>
            <a:ext cx="4176464" cy="6305642"/>
          </a:xfrm>
          <a:prstGeom prst="rect">
            <a:avLst/>
          </a:prstGeom>
          <a:noFill/>
        </p:spPr>
      </p:pic>
      <p:pic>
        <p:nvPicPr>
          <p:cNvPr id="6" name="Picture 5" descr="C:\Users\Baltvilks\Desktop\ALL MY STUFF\ARTS AND PHOTOS\HERALD BOX\Georgien_Caucas\DSC_0189.JPG"/>
          <p:cNvPicPr/>
          <p:nvPr/>
        </p:nvPicPr>
        <p:blipFill>
          <a:blip r:embed="rId3" cstate="print"/>
          <a:srcRect/>
          <a:stretch>
            <a:fillRect/>
          </a:stretch>
        </p:blipFill>
        <p:spPr bwMode="auto">
          <a:xfrm>
            <a:off x="4716016" y="188640"/>
            <a:ext cx="4032448" cy="2736304"/>
          </a:xfrm>
          <a:prstGeom prst="rect">
            <a:avLst/>
          </a:prstGeom>
          <a:noFill/>
          <a:ln w="9525">
            <a:noFill/>
            <a:miter lim="800000"/>
            <a:headEnd/>
            <a:tailEnd/>
          </a:ln>
        </p:spPr>
      </p:pic>
      <p:pic>
        <p:nvPicPr>
          <p:cNvPr id="7" name="Picture 6" descr="C:\Users\Baltvilks\Desktop\ALL MY STUFF\ARTS AND PHOTOS\HERALD BOX\Georgien_Caucas\DSC_0181.JPG"/>
          <p:cNvPicPr/>
          <p:nvPr/>
        </p:nvPicPr>
        <p:blipFill>
          <a:blip r:embed="rId4" cstate="print"/>
          <a:srcRect/>
          <a:stretch>
            <a:fillRect/>
          </a:stretch>
        </p:blipFill>
        <p:spPr bwMode="auto">
          <a:xfrm>
            <a:off x="4716016" y="3501008"/>
            <a:ext cx="3763888" cy="2268056"/>
          </a:xfrm>
          <a:prstGeom prst="rect">
            <a:avLst/>
          </a:prstGeom>
          <a:noFill/>
          <a:ln w="9525">
            <a:noFill/>
            <a:miter lim="800000"/>
            <a:headEnd/>
            <a:tailEnd/>
          </a:ln>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descr="C:\Users\Baltvilks\Desktop\Багратионъ.jpg"/>
          <p:cNvPicPr>
            <a:picLocks noChangeAspect="1" noChangeArrowheads="1"/>
          </p:cNvPicPr>
          <p:nvPr/>
        </p:nvPicPr>
        <p:blipFill>
          <a:blip r:embed="rId2" cstate="print"/>
          <a:srcRect/>
          <a:stretch>
            <a:fillRect/>
          </a:stretch>
        </p:blipFill>
        <p:spPr bwMode="auto">
          <a:xfrm>
            <a:off x="611560" y="0"/>
            <a:ext cx="3384376" cy="3293763"/>
          </a:xfrm>
          <a:prstGeom prst="rect">
            <a:avLst/>
          </a:prstGeom>
          <a:noFill/>
        </p:spPr>
      </p:pic>
      <p:pic>
        <p:nvPicPr>
          <p:cNvPr id="15363" name="Picture 3" descr="C:\Users\Baltvilks\Desktop\dr3 009.jpg"/>
          <p:cNvPicPr>
            <a:picLocks noChangeAspect="1" noChangeArrowheads="1"/>
          </p:cNvPicPr>
          <p:nvPr/>
        </p:nvPicPr>
        <p:blipFill>
          <a:blip r:embed="rId3" cstate="print"/>
          <a:srcRect/>
          <a:stretch>
            <a:fillRect/>
          </a:stretch>
        </p:blipFill>
        <p:spPr bwMode="auto">
          <a:xfrm>
            <a:off x="4889152" y="1052736"/>
            <a:ext cx="3148013" cy="4181475"/>
          </a:xfrm>
          <a:prstGeom prst="rect">
            <a:avLst/>
          </a:prstGeom>
          <a:noFill/>
        </p:spPr>
      </p:pic>
      <p:sp>
        <p:nvSpPr>
          <p:cNvPr id="10" name="Rectangle 9"/>
          <p:cNvSpPr/>
          <p:nvPr/>
        </p:nvSpPr>
        <p:spPr>
          <a:xfrm>
            <a:off x="4716016" y="5291916"/>
            <a:ext cx="3629520" cy="369332"/>
          </a:xfrm>
          <a:prstGeom prst="rect">
            <a:avLst/>
          </a:prstGeom>
        </p:spPr>
        <p:txBody>
          <a:bodyPr wrap="none">
            <a:spAutoFit/>
          </a:bodyPr>
          <a:lstStyle/>
          <a:p>
            <a:r>
              <a:rPr lang="en-US" dirty="0" smtClean="0">
                <a:solidFill>
                  <a:srgbClr val="FF0000"/>
                </a:solidFill>
                <a:latin typeface="Old English Text MT" pitchFamily="66" charset="0"/>
              </a:rPr>
              <a:t>C</a:t>
            </a:r>
            <a:r>
              <a:rPr lang="en-US" dirty="0" smtClean="0">
                <a:latin typeface="Old English Text MT" pitchFamily="66" charset="0"/>
              </a:rPr>
              <a:t>rown </a:t>
            </a:r>
            <a:r>
              <a:rPr lang="en-US" dirty="0" smtClean="0">
                <a:solidFill>
                  <a:srgbClr val="FF0000"/>
                </a:solidFill>
                <a:latin typeface="Old English Text MT" pitchFamily="66" charset="0"/>
              </a:rPr>
              <a:t>P</a:t>
            </a:r>
            <a:r>
              <a:rPr lang="en-US" dirty="0" smtClean="0">
                <a:latin typeface="Old English Text MT" pitchFamily="66" charset="0"/>
              </a:rPr>
              <a:t>rince </a:t>
            </a:r>
            <a:r>
              <a:rPr lang="en-US" dirty="0" smtClean="0">
                <a:solidFill>
                  <a:srgbClr val="FF0000"/>
                </a:solidFill>
                <a:latin typeface="Old English Text MT" pitchFamily="66" charset="0"/>
              </a:rPr>
              <a:t>M</a:t>
            </a:r>
            <a:r>
              <a:rPr lang="en-US" dirty="0" smtClean="0">
                <a:latin typeface="Old English Text MT" pitchFamily="66" charset="0"/>
              </a:rPr>
              <a:t>ichael </a:t>
            </a:r>
            <a:r>
              <a:rPr lang="en-US" dirty="0" err="1" smtClean="0">
                <a:solidFill>
                  <a:srgbClr val="FF0000"/>
                </a:solidFill>
                <a:latin typeface="Old English Text MT" pitchFamily="66" charset="0"/>
              </a:rPr>
              <a:t>I</a:t>
            </a:r>
            <a:r>
              <a:rPr lang="en-US" dirty="0" err="1" smtClean="0">
                <a:latin typeface="Old English Text MT" pitchFamily="66" charset="0"/>
              </a:rPr>
              <a:t>meretinsky</a:t>
            </a:r>
            <a:endParaRPr lang="en-CA" dirty="0"/>
          </a:p>
        </p:txBody>
      </p:sp>
      <p:pic>
        <p:nvPicPr>
          <p:cNvPr id="11" name="Picture 2" descr="image072"/>
          <p:cNvPicPr>
            <a:picLocks noChangeAspect="1" noChangeArrowheads="1"/>
          </p:cNvPicPr>
          <p:nvPr/>
        </p:nvPicPr>
        <p:blipFill>
          <a:blip r:embed="rId4" cstate="print"/>
          <a:srcRect/>
          <a:stretch>
            <a:fillRect/>
          </a:stretch>
        </p:blipFill>
        <p:spPr bwMode="auto">
          <a:xfrm>
            <a:off x="611560" y="3212977"/>
            <a:ext cx="3377793" cy="3645024"/>
          </a:xfrm>
          <a:prstGeom prst="rect">
            <a:avLst/>
          </a:prstGeom>
          <a:noFill/>
        </p:spPr>
      </p:pic>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descr="C:\Users\Baltvilks\Desktop\ALL MY STUFF\ARTS AND PHOTOS\HERALD BOX\Georgien_Caucas\Atsanba.jpg"/>
          <p:cNvPicPr>
            <a:picLocks noChangeAspect="1" noChangeArrowheads="1"/>
          </p:cNvPicPr>
          <p:nvPr/>
        </p:nvPicPr>
        <p:blipFill>
          <a:blip r:embed="rId2" cstate="print"/>
          <a:srcRect/>
          <a:stretch>
            <a:fillRect/>
          </a:stretch>
        </p:blipFill>
        <p:spPr bwMode="auto">
          <a:xfrm>
            <a:off x="4615689" y="1196752"/>
            <a:ext cx="3844742" cy="3960439"/>
          </a:xfrm>
          <a:prstGeom prst="rect">
            <a:avLst/>
          </a:prstGeom>
          <a:noFill/>
        </p:spPr>
      </p:pic>
      <p:pic>
        <p:nvPicPr>
          <p:cNvPr id="13315" name="Picture 3" descr="https://upload.wikimedia.org/wikipedia/commons/thumb/1/1c/Kote-Apkazi_1916.jpg/220px-Kote-Apkazi_1916.jpg"/>
          <p:cNvPicPr>
            <a:picLocks noChangeAspect="1" noChangeArrowheads="1"/>
          </p:cNvPicPr>
          <p:nvPr/>
        </p:nvPicPr>
        <p:blipFill>
          <a:blip r:embed="rId3" cstate="print"/>
          <a:srcRect/>
          <a:stretch>
            <a:fillRect/>
          </a:stretch>
        </p:blipFill>
        <p:spPr bwMode="auto">
          <a:xfrm>
            <a:off x="1115616" y="1196751"/>
            <a:ext cx="3384376" cy="3968951"/>
          </a:xfrm>
          <a:prstGeom prst="rect">
            <a:avLst/>
          </a:prstGeom>
          <a:noFill/>
        </p:spPr>
      </p:pic>
      <p:sp>
        <p:nvSpPr>
          <p:cNvPr id="4" name="Rectangle 3"/>
          <p:cNvSpPr/>
          <p:nvPr/>
        </p:nvSpPr>
        <p:spPr>
          <a:xfrm>
            <a:off x="1452744" y="5291916"/>
            <a:ext cx="2831224" cy="369332"/>
          </a:xfrm>
          <a:prstGeom prst="rect">
            <a:avLst/>
          </a:prstGeom>
        </p:spPr>
        <p:txBody>
          <a:bodyPr wrap="none">
            <a:spAutoFit/>
          </a:bodyPr>
          <a:lstStyle/>
          <a:p>
            <a:r>
              <a:rPr lang="en-US" dirty="0" smtClean="0">
                <a:solidFill>
                  <a:srgbClr val="FF0000"/>
                </a:solidFill>
                <a:latin typeface="Old English Text MT" pitchFamily="66" charset="0"/>
              </a:rPr>
              <a:t>P</a:t>
            </a:r>
            <a:r>
              <a:rPr lang="en-US" dirty="0" smtClean="0">
                <a:latin typeface="Old English Text MT" pitchFamily="66" charset="0"/>
              </a:rPr>
              <a:t>rince </a:t>
            </a:r>
            <a:r>
              <a:rPr lang="en-US" dirty="0" smtClean="0">
                <a:solidFill>
                  <a:srgbClr val="FF0000"/>
                </a:solidFill>
                <a:latin typeface="Old English Text MT" pitchFamily="66" charset="0"/>
              </a:rPr>
              <a:t>K</a:t>
            </a:r>
            <a:r>
              <a:rPr lang="en-US" dirty="0" smtClean="0">
                <a:latin typeface="Old English Text MT" pitchFamily="66" charset="0"/>
              </a:rPr>
              <a:t>onstantin </a:t>
            </a:r>
            <a:r>
              <a:rPr lang="en-US" dirty="0" err="1" smtClean="0">
                <a:solidFill>
                  <a:srgbClr val="FF0000"/>
                </a:solidFill>
                <a:latin typeface="Old English Text MT" pitchFamily="66" charset="0"/>
              </a:rPr>
              <a:t>A</a:t>
            </a:r>
            <a:r>
              <a:rPr lang="en-US" dirty="0" err="1" smtClean="0">
                <a:latin typeface="Old English Text MT" pitchFamily="66" charset="0"/>
              </a:rPr>
              <a:t>bkhazi</a:t>
            </a:r>
            <a:endParaRPr lang="en-CA" dirty="0"/>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Users\Baltvilks\Desktop\ALL MY STUFF\ARTS AND PHOTOS\HERALD BOX\Moi potugi\Lebanidze\Lebanidze 5.JPG"/>
          <p:cNvPicPr/>
          <p:nvPr/>
        </p:nvPicPr>
        <p:blipFill>
          <a:blip r:embed="rId2" cstate="print"/>
          <a:srcRect/>
          <a:stretch>
            <a:fillRect/>
          </a:stretch>
        </p:blipFill>
        <p:spPr bwMode="auto">
          <a:xfrm>
            <a:off x="2267744" y="240294"/>
            <a:ext cx="4392488" cy="6357058"/>
          </a:xfrm>
          <a:prstGeom prst="rect">
            <a:avLst/>
          </a:prstGeom>
          <a:noFill/>
          <a:ln w="9525">
            <a:noFill/>
            <a:miter lim="800000"/>
            <a:headEnd/>
            <a:tailEnd/>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6" name="Picture 2" descr="Kazimierz Pułaski.PNG"/>
          <p:cNvPicPr>
            <a:picLocks noChangeAspect="1" noChangeArrowheads="1"/>
          </p:cNvPicPr>
          <p:nvPr/>
        </p:nvPicPr>
        <p:blipFill>
          <a:blip r:embed="rId2" cstate="print"/>
          <a:srcRect/>
          <a:stretch>
            <a:fillRect/>
          </a:stretch>
        </p:blipFill>
        <p:spPr bwMode="auto">
          <a:xfrm>
            <a:off x="5220072" y="1556792"/>
            <a:ext cx="2143125" cy="2752725"/>
          </a:xfrm>
          <a:prstGeom prst="rect">
            <a:avLst/>
          </a:prstGeom>
          <a:noFill/>
        </p:spPr>
      </p:pic>
      <p:pic>
        <p:nvPicPr>
          <p:cNvPr id="82948" name="Picture 4" descr="Ślepowron coat of arms"/>
          <p:cNvPicPr>
            <a:picLocks noChangeAspect="1" noChangeArrowheads="1"/>
          </p:cNvPicPr>
          <p:nvPr/>
        </p:nvPicPr>
        <p:blipFill>
          <a:blip r:embed="rId3" cstate="print"/>
          <a:srcRect/>
          <a:stretch>
            <a:fillRect/>
          </a:stretch>
        </p:blipFill>
        <p:spPr bwMode="auto">
          <a:xfrm>
            <a:off x="7236296" y="404664"/>
            <a:ext cx="1619250" cy="2190750"/>
          </a:xfrm>
          <a:prstGeom prst="rect">
            <a:avLst/>
          </a:prstGeom>
          <a:noFill/>
        </p:spPr>
      </p:pic>
      <p:pic>
        <p:nvPicPr>
          <p:cNvPr id="82950" name="Picture 6" descr="Schweikart Tadeusz Kościuszko.jpg"/>
          <p:cNvPicPr>
            <a:picLocks noChangeAspect="1" noChangeArrowheads="1"/>
          </p:cNvPicPr>
          <p:nvPr/>
        </p:nvPicPr>
        <p:blipFill>
          <a:blip r:embed="rId4" cstate="print"/>
          <a:srcRect/>
          <a:stretch>
            <a:fillRect/>
          </a:stretch>
        </p:blipFill>
        <p:spPr bwMode="auto">
          <a:xfrm>
            <a:off x="1979712" y="1412776"/>
            <a:ext cx="2721951" cy="3600400"/>
          </a:xfrm>
          <a:prstGeom prst="rect">
            <a:avLst/>
          </a:prstGeom>
          <a:noFill/>
        </p:spPr>
      </p:pic>
      <p:pic>
        <p:nvPicPr>
          <p:cNvPr id="82952" name="Picture 8" descr="https://upload.wikimedia.org/wikipedia/commons/thumb/6/67/Herb_Roch_III.svg/220px-Herb_Roch_III.svg.png"/>
          <p:cNvPicPr>
            <a:picLocks noChangeAspect="1" noChangeArrowheads="1"/>
          </p:cNvPicPr>
          <p:nvPr/>
        </p:nvPicPr>
        <p:blipFill>
          <a:blip r:embed="rId5" cstate="print"/>
          <a:srcRect/>
          <a:stretch>
            <a:fillRect/>
          </a:stretch>
        </p:blipFill>
        <p:spPr bwMode="auto">
          <a:xfrm>
            <a:off x="467544" y="260648"/>
            <a:ext cx="1894298" cy="2453978"/>
          </a:xfrm>
          <a:prstGeom prst="rect">
            <a:avLst/>
          </a:prstGeom>
          <a:noFill/>
        </p:spPr>
      </p:pic>
      <p:sp>
        <p:nvSpPr>
          <p:cNvPr id="8" name="Rectangle 7"/>
          <p:cNvSpPr/>
          <p:nvPr/>
        </p:nvSpPr>
        <p:spPr>
          <a:xfrm>
            <a:off x="1691680" y="5076473"/>
            <a:ext cx="3538148" cy="584775"/>
          </a:xfrm>
          <a:prstGeom prst="rect">
            <a:avLst/>
          </a:prstGeom>
        </p:spPr>
        <p:txBody>
          <a:bodyPr wrap="none">
            <a:spAutoFit/>
          </a:bodyPr>
          <a:lstStyle/>
          <a:p>
            <a:r>
              <a:rPr lang="en-US" sz="3200" dirty="0" err="1" smtClean="0">
                <a:solidFill>
                  <a:srgbClr val="FF0000"/>
                </a:solidFill>
                <a:latin typeface="Old English Text MT" pitchFamily="66" charset="0"/>
              </a:rPr>
              <a:t>T</a:t>
            </a:r>
            <a:r>
              <a:rPr lang="en-US" sz="3200" dirty="0" err="1" smtClean="0">
                <a:latin typeface="Old English Text MT" pitchFamily="66" charset="0"/>
              </a:rPr>
              <a:t>adeusz</a:t>
            </a:r>
            <a:r>
              <a:rPr lang="en-US" sz="3200" dirty="0" smtClean="0">
                <a:latin typeface="Old English Text MT" pitchFamily="66" charset="0"/>
              </a:rPr>
              <a:t> </a:t>
            </a:r>
            <a:r>
              <a:rPr lang="en-US" sz="3200" dirty="0" err="1" smtClean="0">
                <a:solidFill>
                  <a:srgbClr val="FF0000"/>
                </a:solidFill>
                <a:latin typeface="Old English Text MT" pitchFamily="66" charset="0"/>
              </a:rPr>
              <a:t>K</a:t>
            </a:r>
            <a:r>
              <a:rPr lang="en-US" sz="3200" dirty="0" err="1" smtClean="0">
                <a:latin typeface="Old English Text MT" pitchFamily="66" charset="0"/>
              </a:rPr>
              <a:t>ościuszko</a:t>
            </a:r>
            <a:endParaRPr lang="en-CA" sz="3200" dirty="0"/>
          </a:p>
        </p:txBody>
      </p:sp>
      <p:sp>
        <p:nvSpPr>
          <p:cNvPr id="9" name="Rectangle 8"/>
          <p:cNvSpPr/>
          <p:nvPr/>
        </p:nvSpPr>
        <p:spPr>
          <a:xfrm>
            <a:off x="871843" y="2780928"/>
            <a:ext cx="822661" cy="461665"/>
          </a:xfrm>
          <a:prstGeom prst="rect">
            <a:avLst/>
          </a:prstGeom>
        </p:spPr>
        <p:txBody>
          <a:bodyPr wrap="none">
            <a:spAutoFit/>
          </a:bodyPr>
          <a:lstStyle/>
          <a:p>
            <a:r>
              <a:rPr lang="en-US" sz="2400" dirty="0" err="1" smtClean="0">
                <a:solidFill>
                  <a:srgbClr val="FF0000"/>
                </a:solidFill>
                <a:latin typeface="Old English Text MT" pitchFamily="66" charset="0"/>
              </a:rPr>
              <a:t>R</a:t>
            </a:r>
            <a:r>
              <a:rPr lang="en-US" sz="2400" dirty="0" err="1" smtClean="0">
                <a:latin typeface="Old English Text MT" pitchFamily="66" charset="0"/>
              </a:rPr>
              <a:t>och</a:t>
            </a:r>
            <a:endParaRPr lang="en-CA" sz="2400" dirty="0"/>
          </a:p>
        </p:txBody>
      </p:sp>
      <p:sp>
        <p:nvSpPr>
          <p:cNvPr id="10" name="Rectangle 9"/>
          <p:cNvSpPr/>
          <p:nvPr/>
        </p:nvSpPr>
        <p:spPr>
          <a:xfrm>
            <a:off x="7380312" y="2636912"/>
            <a:ext cx="1326004" cy="400110"/>
          </a:xfrm>
          <a:prstGeom prst="rect">
            <a:avLst/>
          </a:prstGeom>
        </p:spPr>
        <p:txBody>
          <a:bodyPr wrap="none">
            <a:spAutoFit/>
          </a:bodyPr>
          <a:lstStyle/>
          <a:p>
            <a:r>
              <a:rPr lang="en-US" sz="2000" dirty="0" err="1" smtClean="0">
                <a:solidFill>
                  <a:srgbClr val="FF0000"/>
                </a:solidFill>
                <a:latin typeface="Old English Text MT" pitchFamily="66" charset="0"/>
              </a:rPr>
              <a:t>S</a:t>
            </a:r>
            <a:r>
              <a:rPr lang="en-US" sz="2000" dirty="0" err="1" smtClean="0">
                <a:latin typeface="Old English Text MT" pitchFamily="66" charset="0"/>
              </a:rPr>
              <a:t>lepowron</a:t>
            </a:r>
            <a:endParaRPr lang="en-CA" sz="2000" dirty="0"/>
          </a:p>
        </p:txBody>
      </p:sp>
      <p:sp>
        <p:nvSpPr>
          <p:cNvPr id="11" name="Rectangle 10"/>
          <p:cNvSpPr/>
          <p:nvPr/>
        </p:nvSpPr>
        <p:spPr>
          <a:xfrm>
            <a:off x="4764095" y="4509120"/>
            <a:ext cx="3408305" cy="584775"/>
          </a:xfrm>
          <a:prstGeom prst="rect">
            <a:avLst/>
          </a:prstGeom>
        </p:spPr>
        <p:txBody>
          <a:bodyPr wrap="none">
            <a:spAutoFit/>
          </a:bodyPr>
          <a:lstStyle/>
          <a:p>
            <a:r>
              <a:rPr lang="en-US" sz="3200" dirty="0" err="1" smtClean="0">
                <a:solidFill>
                  <a:srgbClr val="FF0000"/>
                </a:solidFill>
                <a:latin typeface="Old English Text MT" pitchFamily="66" charset="0"/>
              </a:rPr>
              <a:t>K</a:t>
            </a:r>
            <a:r>
              <a:rPr lang="en-US" sz="3200" dirty="0" err="1" smtClean="0">
                <a:latin typeface="Old English Text MT" pitchFamily="66" charset="0"/>
              </a:rPr>
              <a:t>azimierz</a:t>
            </a:r>
            <a:r>
              <a:rPr lang="en-US" sz="3200" dirty="0" smtClean="0">
                <a:latin typeface="Old English Text MT" pitchFamily="66" charset="0"/>
              </a:rPr>
              <a:t> </a:t>
            </a:r>
            <a:r>
              <a:rPr lang="en-US" sz="3200" dirty="0" err="1" smtClean="0">
                <a:solidFill>
                  <a:srgbClr val="FF0000"/>
                </a:solidFill>
                <a:latin typeface="Old English Text MT" pitchFamily="66" charset="0"/>
              </a:rPr>
              <a:t>P</a:t>
            </a:r>
            <a:r>
              <a:rPr lang="en-US" sz="3200" dirty="0" err="1" smtClean="0">
                <a:latin typeface="Old English Text MT" pitchFamily="66" charset="0"/>
              </a:rPr>
              <a:t>ułaski</a:t>
            </a:r>
            <a:endParaRPr lang="en-CA" sz="3200" dirty="0"/>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065647" y="4860449"/>
            <a:ext cx="2874505" cy="584775"/>
          </a:xfrm>
          <a:prstGeom prst="rect">
            <a:avLst/>
          </a:prstGeom>
        </p:spPr>
        <p:txBody>
          <a:bodyPr wrap="none">
            <a:spAutoFit/>
          </a:bodyPr>
          <a:lstStyle/>
          <a:p>
            <a:r>
              <a:rPr lang="en-US" sz="3200" dirty="0" smtClean="0">
                <a:solidFill>
                  <a:srgbClr val="FF0000"/>
                </a:solidFill>
                <a:latin typeface="Old English Text MT" pitchFamily="66" charset="0"/>
              </a:rPr>
              <a:t>H</a:t>
            </a:r>
            <a:r>
              <a:rPr lang="en-US" sz="3200" dirty="0" smtClean="0">
                <a:latin typeface="Old English Text MT" pitchFamily="66" charset="0"/>
              </a:rPr>
              <a:t>eraldic </a:t>
            </a:r>
            <a:r>
              <a:rPr lang="en-US" sz="3200" dirty="0" smtClean="0">
                <a:solidFill>
                  <a:srgbClr val="FF0000"/>
                </a:solidFill>
                <a:latin typeface="Old English Text MT" pitchFamily="66" charset="0"/>
              </a:rPr>
              <a:t>A</a:t>
            </a:r>
            <a:r>
              <a:rPr lang="en-US" sz="3200" dirty="0" smtClean="0">
                <a:latin typeface="Old English Text MT" pitchFamily="66" charset="0"/>
              </a:rPr>
              <a:t>rtists</a:t>
            </a:r>
            <a:endParaRPr lang="en-CA" sz="3200" dirty="0" smtClean="0"/>
          </a:p>
        </p:txBody>
      </p:sp>
      <p:pic>
        <p:nvPicPr>
          <p:cNvPr id="194562" name="Picture 2" descr="C:\Users\Baltvilks\Desktop\1167636_10151791569979757_102836436_o.jpg"/>
          <p:cNvPicPr>
            <a:picLocks noChangeAspect="1" noChangeArrowheads="1"/>
          </p:cNvPicPr>
          <p:nvPr/>
        </p:nvPicPr>
        <p:blipFill>
          <a:blip r:embed="rId2" cstate="print"/>
          <a:srcRect/>
          <a:stretch>
            <a:fillRect/>
          </a:stretch>
        </p:blipFill>
        <p:spPr bwMode="auto">
          <a:xfrm>
            <a:off x="1979712" y="1412776"/>
            <a:ext cx="5092824" cy="3374494"/>
          </a:xfrm>
          <a:prstGeom prst="rect">
            <a:avLst/>
          </a:prstGeom>
          <a:noFill/>
        </p:spPr>
      </p:pic>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2" descr="Image result for Jastrzebiec"/>
          <p:cNvPicPr>
            <a:picLocks noChangeAspect="1" noChangeArrowheads="1"/>
          </p:cNvPicPr>
          <p:nvPr/>
        </p:nvPicPr>
        <p:blipFill>
          <a:blip r:embed="rId2" cstate="print"/>
          <a:srcRect/>
          <a:stretch>
            <a:fillRect/>
          </a:stretch>
        </p:blipFill>
        <p:spPr bwMode="auto">
          <a:xfrm>
            <a:off x="251521" y="116632"/>
            <a:ext cx="2808312" cy="3766666"/>
          </a:xfrm>
          <a:prstGeom prst="rect">
            <a:avLst/>
          </a:prstGeom>
          <a:noFill/>
        </p:spPr>
      </p:pic>
      <p:pic>
        <p:nvPicPr>
          <p:cNvPr id="62468" name="Picture 4" descr="Image result for RAWICZ"/>
          <p:cNvPicPr>
            <a:picLocks noChangeAspect="1" noChangeArrowheads="1"/>
          </p:cNvPicPr>
          <p:nvPr/>
        </p:nvPicPr>
        <p:blipFill>
          <a:blip r:embed="rId3" cstate="print"/>
          <a:srcRect/>
          <a:stretch>
            <a:fillRect/>
          </a:stretch>
        </p:blipFill>
        <p:spPr bwMode="auto">
          <a:xfrm>
            <a:off x="3419872" y="2924944"/>
            <a:ext cx="2448272" cy="3223558"/>
          </a:xfrm>
          <a:prstGeom prst="rect">
            <a:avLst/>
          </a:prstGeom>
          <a:noFill/>
        </p:spPr>
      </p:pic>
      <p:pic>
        <p:nvPicPr>
          <p:cNvPr id="116738" name="Picture 2" descr="Image result for BONCZA HERB"/>
          <p:cNvPicPr>
            <a:picLocks noChangeAspect="1" noChangeArrowheads="1"/>
          </p:cNvPicPr>
          <p:nvPr/>
        </p:nvPicPr>
        <p:blipFill>
          <a:blip r:embed="rId4" cstate="print"/>
          <a:srcRect/>
          <a:stretch>
            <a:fillRect/>
          </a:stretch>
        </p:blipFill>
        <p:spPr bwMode="auto">
          <a:xfrm>
            <a:off x="6156176" y="764704"/>
            <a:ext cx="2304256" cy="2724245"/>
          </a:xfrm>
          <a:prstGeom prst="rect">
            <a:avLst/>
          </a:prstGeom>
          <a:noFill/>
        </p:spPr>
      </p:pic>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1970" name="Picture 2" descr="No automatic alt text available."/>
          <p:cNvPicPr>
            <a:picLocks noChangeAspect="1" noChangeArrowheads="1"/>
          </p:cNvPicPr>
          <p:nvPr/>
        </p:nvPicPr>
        <p:blipFill>
          <a:blip r:embed="rId2" cstate="print"/>
          <a:srcRect/>
          <a:stretch>
            <a:fillRect/>
          </a:stretch>
        </p:blipFill>
        <p:spPr bwMode="auto">
          <a:xfrm>
            <a:off x="107504" y="1196752"/>
            <a:ext cx="3456384" cy="3672408"/>
          </a:xfrm>
          <a:prstGeom prst="rect">
            <a:avLst/>
          </a:prstGeom>
          <a:noFill/>
        </p:spPr>
      </p:pic>
      <p:sp>
        <p:nvSpPr>
          <p:cNvPr id="4" name="Rectangle 3"/>
          <p:cNvSpPr/>
          <p:nvPr/>
        </p:nvSpPr>
        <p:spPr>
          <a:xfrm>
            <a:off x="4593570" y="5437060"/>
            <a:ext cx="3239990" cy="584775"/>
          </a:xfrm>
          <a:prstGeom prst="rect">
            <a:avLst/>
          </a:prstGeom>
        </p:spPr>
        <p:txBody>
          <a:bodyPr wrap="none">
            <a:spAutoFit/>
          </a:bodyPr>
          <a:lstStyle/>
          <a:p>
            <a:r>
              <a:rPr lang="en-US" sz="3200" dirty="0" smtClean="0">
                <a:solidFill>
                  <a:srgbClr val="FF0000"/>
                </a:solidFill>
                <a:latin typeface="Old English Text MT" pitchFamily="66" charset="0"/>
              </a:rPr>
              <a:t>M</a:t>
            </a:r>
            <a:r>
              <a:rPr lang="en-US" sz="3200" dirty="0" smtClean="0">
                <a:latin typeface="Old English Text MT" pitchFamily="66" charset="0"/>
              </a:rPr>
              <a:t>ichael </a:t>
            </a:r>
            <a:r>
              <a:rPr lang="en-US" sz="3200" dirty="0" smtClean="0">
                <a:solidFill>
                  <a:srgbClr val="FF0000"/>
                </a:solidFill>
                <a:latin typeface="Old English Text MT" pitchFamily="66" charset="0"/>
              </a:rPr>
              <a:t>M</a:t>
            </a:r>
            <a:r>
              <a:rPr lang="en-US" sz="3200" dirty="0" smtClean="0">
                <a:latin typeface="Old English Text MT" pitchFamily="66" charset="0"/>
              </a:rPr>
              <a:t>edvedev</a:t>
            </a:r>
            <a:endParaRPr lang="en-CA" sz="3200" dirty="0" smtClean="0"/>
          </a:p>
        </p:txBody>
      </p:sp>
      <p:pic>
        <p:nvPicPr>
          <p:cNvPr id="5" name="Picture 2" descr="Image may contain: 1 person"/>
          <p:cNvPicPr>
            <a:picLocks noChangeAspect="1" noChangeArrowheads="1"/>
          </p:cNvPicPr>
          <p:nvPr/>
        </p:nvPicPr>
        <p:blipFill>
          <a:blip r:embed="rId3" cstate="print"/>
          <a:srcRect/>
          <a:stretch>
            <a:fillRect/>
          </a:stretch>
        </p:blipFill>
        <p:spPr bwMode="auto">
          <a:xfrm>
            <a:off x="3729474" y="764704"/>
            <a:ext cx="5163006" cy="4609059"/>
          </a:xfrm>
          <a:prstGeom prst="rect">
            <a:avLst/>
          </a:prstGeom>
          <a:noFill/>
        </p:spPr>
      </p:pic>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1730" name="Picture 2" descr="Александр Куров's Profile Photo, Image may contain: 1 person"/>
          <p:cNvPicPr>
            <a:picLocks noChangeAspect="1" noChangeArrowheads="1"/>
          </p:cNvPicPr>
          <p:nvPr/>
        </p:nvPicPr>
        <p:blipFill>
          <a:blip r:embed="rId2" cstate="print"/>
          <a:srcRect/>
          <a:stretch>
            <a:fillRect/>
          </a:stretch>
        </p:blipFill>
        <p:spPr bwMode="auto">
          <a:xfrm>
            <a:off x="2627784" y="692696"/>
            <a:ext cx="3943350" cy="3943350"/>
          </a:xfrm>
          <a:prstGeom prst="rect">
            <a:avLst/>
          </a:prstGeom>
          <a:noFill/>
        </p:spPr>
      </p:pic>
      <p:sp>
        <p:nvSpPr>
          <p:cNvPr id="3" name="Rectangle 2"/>
          <p:cNvSpPr/>
          <p:nvPr/>
        </p:nvSpPr>
        <p:spPr>
          <a:xfrm>
            <a:off x="3059832" y="4716433"/>
            <a:ext cx="3158237" cy="584775"/>
          </a:xfrm>
          <a:prstGeom prst="rect">
            <a:avLst/>
          </a:prstGeom>
        </p:spPr>
        <p:txBody>
          <a:bodyPr wrap="none">
            <a:spAutoFit/>
          </a:bodyPr>
          <a:lstStyle/>
          <a:p>
            <a:r>
              <a:rPr lang="en-US" sz="3200" dirty="0" smtClean="0">
                <a:solidFill>
                  <a:srgbClr val="FF0000"/>
                </a:solidFill>
                <a:latin typeface="Old English Text MT" pitchFamily="66" charset="0"/>
              </a:rPr>
              <a:t>A</a:t>
            </a:r>
            <a:r>
              <a:rPr lang="en-US" sz="3200" dirty="0" smtClean="0">
                <a:latin typeface="Old English Text MT" pitchFamily="66" charset="0"/>
              </a:rPr>
              <a:t>lexander </a:t>
            </a:r>
            <a:r>
              <a:rPr lang="en-US" sz="3200" dirty="0" err="1" smtClean="0">
                <a:solidFill>
                  <a:srgbClr val="FF0000"/>
                </a:solidFill>
                <a:latin typeface="Old English Text MT" pitchFamily="66" charset="0"/>
              </a:rPr>
              <a:t>K</a:t>
            </a:r>
            <a:r>
              <a:rPr lang="en-US" sz="3200" dirty="0" err="1" smtClean="0">
                <a:latin typeface="Old English Text MT" pitchFamily="66" charset="0"/>
              </a:rPr>
              <a:t>urow</a:t>
            </a:r>
            <a:endParaRPr lang="en-CA" sz="3200" dirty="0" smtClean="0"/>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922" name="Picture 2" descr="C:\Users\Baltvilks\Desktop\ALL MY STUFF\ARTS AND PHOTOS\MEINE WAPPEN\Andersen-Matrix.tif.jpg"/>
          <p:cNvPicPr>
            <a:picLocks noChangeAspect="1" noChangeArrowheads="1"/>
          </p:cNvPicPr>
          <p:nvPr/>
        </p:nvPicPr>
        <p:blipFill>
          <a:blip r:embed="rId2" cstate="print"/>
          <a:srcRect/>
          <a:stretch>
            <a:fillRect/>
          </a:stretch>
        </p:blipFill>
        <p:spPr bwMode="auto">
          <a:xfrm>
            <a:off x="1907704" y="0"/>
            <a:ext cx="5409055" cy="6840760"/>
          </a:xfrm>
          <a:prstGeom prst="rect">
            <a:avLst/>
          </a:prstGeom>
          <a:noFill/>
        </p:spPr>
      </p:pic>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259632" y="5580529"/>
            <a:ext cx="2414444" cy="584775"/>
          </a:xfrm>
          <a:prstGeom prst="rect">
            <a:avLst/>
          </a:prstGeom>
        </p:spPr>
        <p:txBody>
          <a:bodyPr wrap="none">
            <a:spAutoFit/>
          </a:bodyPr>
          <a:lstStyle/>
          <a:p>
            <a:r>
              <a:rPr lang="en-US" sz="3200" dirty="0" smtClean="0">
                <a:solidFill>
                  <a:srgbClr val="FF0000"/>
                </a:solidFill>
                <a:latin typeface="Old English Text MT" pitchFamily="66" charset="0"/>
              </a:rPr>
              <a:t>S</a:t>
            </a:r>
            <a:r>
              <a:rPr lang="en-US" sz="3200" dirty="0" smtClean="0">
                <a:latin typeface="Old English Text MT" pitchFamily="66" charset="0"/>
              </a:rPr>
              <a:t>teve </a:t>
            </a:r>
            <a:r>
              <a:rPr lang="en-US" sz="3200" dirty="0" smtClean="0">
                <a:solidFill>
                  <a:srgbClr val="FF0000"/>
                </a:solidFill>
                <a:latin typeface="Old English Text MT" pitchFamily="66" charset="0"/>
              </a:rPr>
              <a:t>C</a:t>
            </a:r>
            <a:r>
              <a:rPr lang="en-US" sz="3200" dirty="0" smtClean="0">
                <a:latin typeface="Old English Text MT" pitchFamily="66" charset="0"/>
              </a:rPr>
              <a:t>owan</a:t>
            </a:r>
            <a:endParaRPr lang="en-CA" sz="3200" dirty="0" smtClean="0"/>
          </a:p>
        </p:txBody>
      </p:sp>
      <p:pic>
        <p:nvPicPr>
          <p:cNvPr id="4" name="Picture 3" descr="C:\Users\Baltvilks\Desktop\ALL MY STUFF\ARTS AND PHOTOS\MEINE WAPPEN\ANDERSEN SHIELD REVISED.JPG"/>
          <p:cNvPicPr>
            <a:picLocks noChangeAspect="1" noChangeArrowheads="1"/>
          </p:cNvPicPr>
          <p:nvPr/>
        </p:nvPicPr>
        <p:blipFill>
          <a:blip r:embed="rId2" cstate="print"/>
          <a:srcRect/>
          <a:stretch>
            <a:fillRect/>
          </a:stretch>
        </p:blipFill>
        <p:spPr bwMode="auto">
          <a:xfrm>
            <a:off x="5076056" y="1484784"/>
            <a:ext cx="3312368" cy="4048747"/>
          </a:xfrm>
          <a:prstGeom prst="rect">
            <a:avLst/>
          </a:prstGeom>
          <a:noFill/>
        </p:spPr>
      </p:pic>
      <p:pic>
        <p:nvPicPr>
          <p:cNvPr id="3074" name="Picture 2" descr="Image may contain: 1 person"/>
          <p:cNvPicPr>
            <a:picLocks noChangeAspect="1" noChangeArrowheads="1"/>
          </p:cNvPicPr>
          <p:nvPr/>
        </p:nvPicPr>
        <p:blipFill>
          <a:blip r:embed="rId3" cstate="print"/>
          <a:srcRect/>
          <a:stretch>
            <a:fillRect/>
          </a:stretch>
        </p:blipFill>
        <p:spPr bwMode="auto">
          <a:xfrm>
            <a:off x="755576" y="332656"/>
            <a:ext cx="3504389" cy="5256584"/>
          </a:xfrm>
          <a:prstGeom prst="rect">
            <a:avLst/>
          </a:prstGeom>
          <a:noFill/>
        </p:spPr>
      </p:pic>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2995" name="Picture 3" descr="C:\Users\Baltvilks\Desktop\ALL MY STUFF\ARTS AND PHOTOS\MEINE WAPPEN\EXLIBRIS_3.JPG"/>
          <p:cNvPicPr>
            <a:picLocks noChangeAspect="1" noChangeArrowheads="1"/>
          </p:cNvPicPr>
          <p:nvPr/>
        </p:nvPicPr>
        <p:blipFill>
          <a:blip r:embed="rId2" cstate="print"/>
          <a:srcRect/>
          <a:stretch>
            <a:fillRect/>
          </a:stretch>
        </p:blipFill>
        <p:spPr bwMode="auto">
          <a:xfrm>
            <a:off x="3203848" y="836712"/>
            <a:ext cx="3130025" cy="4536504"/>
          </a:xfrm>
          <a:prstGeom prst="rect">
            <a:avLst/>
          </a:prstGeom>
          <a:noFill/>
        </p:spPr>
      </p:pic>
    </p:spTree>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etro">
  <a:themeElements>
    <a:clrScheme name="Metro">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Metro">
      <a:majorFont>
        <a:latin typeface="Consolas"/>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orbel"/>
        <a:ea typeface=""/>
        <a:cs typeface=""/>
        <a:font script="Jpan" typeface="HGｺﾞｼｯｸM"/>
        <a:font script="Hang" typeface="맑은 고딕"/>
        <a:font script="Hans" typeface="宋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tro">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gradFill rotWithShape="1">
          <a:gsLst>
            <a:gs pos="0">
              <a:schemeClr val="bg1">
                <a:shade val="100000"/>
                <a:satMod val="150000"/>
              </a:schemeClr>
            </a:gs>
            <a:gs pos="65000">
              <a:schemeClr val="bg1">
                <a:shade val="90000"/>
                <a:satMod val="375000"/>
              </a:schemeClr>
            </a:gs>
            <a:gs pos="100000">
              <a:schemeClr val="phClr">
                <a:tint val="88000"/>
                <a:satMod val="400000"/>
              </a:schemeClr>
            </a:gs>
          </a:gsLst>
          <a:lin ang="5400000" scaled="0"/>
        </a:gradFill>
        <a:blipFill>
          <a:blip xmlns:r="http://schemas.openxmlformats.org/officeDocument/2006/relationships" r:embed="rId1">
            <a:duotone>
              <a:schemeClr val="phClr">
                <a:shade val="40000"/>
                <a:satMod val="180000"/>
              </a:schemeClr>
              <a:schemeClr val="phClr">
                <a:tint val="90000"/>
                <a:satMod val="200000"/>
              </a:schemeClr>
            </a:duotone>
          </a:blip>
          <a:tile tx="0" ty="0" sx="80000" sy="8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Metro</Template>
  <TotalTime>8541</TotalTime>
  <Words>1213</Words>
  <Application>Microsoft Office PowerPoint</Application>
  <PresentationFormat>On-screen Show (4:3)</PresentationFormat>
  <Paragraphs>212</Paragraphs>
  <Slides>96</Slides>
  <Notes>1</Notes>
  <HiddenSlides>0</HiddenSlides>
  <MMClips>0</MMClips>
  <ScaleCrop>false</ScaleCrop>
  <HeadingPairs>
    <vt:vector size="4" baseType="variant">
      <vt:variant>
        <vt:lpstr>Theme</vt:lpstr>
      </vt:variant>
      <vt:variant>
        <vt:i4>1</vt:i4>
      </vt:variant>
      <vt:variant>
        <vt:lpstr>Slide Titles</vt:lpstr>
      </vt:variant>
      <vt:variant>
        <vt:i4>96</vt:i4>
      </vt:variant>
    </vt:vector>
  </HeadingPairs>
  <TitlesOfParts>
    <vt:vector size="97" baseType="lpstr">
      <vt:lpstr>Metro</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Slide 50</vt:lpstr>
      <vt:lpstr>Slide 51</vt:lpstr>
      <vt:lpstr>Slide 52</vt:lpstr>
      <vt:lpstr>Slide 53</vt:lpstr>
      <vt:lpstr>Slide 54</vt:lpstr>
      <vt:lpstr>Slide 55</vt:lpstr>
      <vt:lpstr>Slide 56</vt:lpstr>
      <vt:lpstr>Slide 57</vt:lpstr>
      <vt:lpstr>Slide 58</vt:lpstr>
      <vt:lpstr>Slide 59</vt:lpstr>
      <vt:lpstr>Slide 60</vt:lpstr>
      <vt:lpstr>Slide 61</vt:lpstr>
      <vt:lpstr>Slide 62</vt:lpstr>
      <vt:lpstr>Slide 63</vt:lpstr>
      <vt:lpstr>Slide 64</vt:lpstr>
      <vt:lpstr>Slide 65</vt:lpstr>
      <vt:lpstr>Slide 66</vt:lpstr>
      <vt:lpstr>Slide 67</vt:lpstr>
      <vt:lpstr>Slide 68</vt:lpstr>
      <vt:lpstr>Slide 69</vt:lpstr>
      <vt:lpstr>Slide 70</vt:lpstr>
      <vt:lpstr>Slide 71</vt:lpstr>
      <vt:lpstr>Slide 72</vt:lpstr>
      <vt:lpstr>Slide 73</vt:lpstr>
      <vt:lpstr>Slide 74</vt:lpstr>
      <vt:lpstr>Slide 75</vt:lpstr>
      <vt:lpstr>Slide 76</vt:lpstr>
      <vt:lpstr>Slide 77</vt:lpstr>
      <vt:lpstr>Slide 78</vt:lpstr>
      <vt:lpstr>Slide 79</vt:lpstr>
      <vt:lpstr>Slide 80</vt:lpstr>
      <vt:lpstr>Slide 81</vt:lpstr>
      <vt:lpstr>Slide 82</vt:lpstr>
      <vt:lpstr>Slide 83</vt:lpstr>
      <vt:lpstr>Slide 84</vt:lpstr>
      <vt:lpstr>Slide 85</vt:lpstr>
      <vt:lpstr>Slide 86</vt:lpstr>
      <vt:lpstr>Slide 87</vt:lpstr>
      <vt:lpstr>Slide 88</vt:lpstr>
      <vt:lpstr>Slide 89</vt:lpstr>
      <vt:lpstr>Slide 90</vt:lpstr>
      <vt:lpstr>Slide 91</vt:lpstr>
      <vt:lpstr>Slide 92</vt:lpstr>
      <vt:lpstr>Slide 93</vt:lpstr>
      <vt:lpstr>Slide 94</vt:lpstr>
      <vt:lpstr>Slide 95</vt:lpstr>
      <vt:lpstr>Slide 96</vt:lpstr>
    </vt:vector>
  </TitlesOfParts>
  <Company>Grizli777</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 Brief History of Ukraine</dc:title>
  <dc:creator>Baltvilks</dc:creator>
  <cp:lastModifiedBy>Baltvilks</cp:lastModifiedBy>
  <cp:revision>581</cp:revision>
  <dcterms:created xsi:type="dcterms:W3CDTF">2015-02-23T18:30:24Z</dcterms:created>
  <dcterms:modified xsi:type="dcterms:W3CDTF">2017-10-04T19:57:02Z</dcterms:modified>
</cp:coreProperties>
</file>